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86" r:id="rId7"/>
    <p:sldId id="284" r:id="rId8"/>
    <p:sldId id="285" r:id="rId9"/>
  </p:sldIdLst>
  <p:sldSz cx="9144000" cy="5143500" type="screen16x9"/>
  <p:notesSz cx="6858000" cy="9144000"/>
  <p:embeddedFontLst>
    <p:embeddedFont>
      <p:font typeface="Convergenc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aloo Thambi 2" panose="020B0604020202020204" charset="0"/>
      <p:regular r:id="rId16"/>
      <p:bold r:id="rId17"/>
    </p:embeddedFont>
    <p:embeddedFont>
      <p:font typeface="Pontano Sans" panose="020B06040202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58CD03-075E-459A-98C9-5C28F8867AAF}">
  <a:tblStyle styleId="{0558CD03-075E-459A-98C9-5C28F8867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a6f514b9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a6f514b9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a9af2b680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a9af2b680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a9af2b680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a9af2b680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24fd519dd_0_15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24fd519dd_0_15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24fd519dd_0_15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24fd519dd_0_15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56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a270a94e0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a270a94e0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a270a94e0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a270a94e0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225" cy="5143500"/>
            <a:chOff x="0" y="0"/>
            <a:chExt cx="9144225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0" y="2465603"/>
              <a:ext cx="4348633" cy="2677891"/>
            </a:xfrm>
            <a:custGeom>
              <a:avLst/>
              <a:gdLst/>
              <a:ahLst/>
              <a:cxnLst/>
              <a:rect l="l" t="t" r="r" b="b"/>
              <a:pathLst>
                <a:path w="158449" h="97573" extrusionOk="0">
                  <a:moveTo>
                    <a:pt x="0" y="1"/>
                  </a:moveTo>
                  <a:lnTo>
                    <a:pt x="0" y="97572"/>
                  </a:lnTo>
                  <a:lnTo>
                    <a:pt x="158449" y="97572"/>
                  </a:lnTo>
                  <a:lnTo>
                    <a:pt x="154936" y="95619"/>
                  </a:lnTo>
                  <a:cubicBezTo>
                    <a:pt x="152722" y="94488"/>
                    <a:pt x="146090" y="92417"/>
                    <a:pt x="143078" y="91547"/>
                  </a:cubicBezTo>
                  <a:cubicBezTo>
                    <a:pt x="134827" y="89178"/>
                    <a:pt x="127266" y="84106"/>
                    <a:pt x="119372" y="80487"/>
                  </a:cubicBezTo>
                  <a:cubicBezTo>
                    <a:pt x="110894" y="76619"/>
                    <a:pt x="101686" y="74625"/>
                    <a:pt x="92392" y="74625"/>
                  </a:cubicBezTo>
                  <a:cubicBezTo>
                    <a:pt x="91127" y="74625"/>
                    <a:pt x="89861" y="74662"/>
                    <a:pt x="88595" y="74736"/>
                  </a:cubicBezTo>
                  <a:cubicBezTo>
                    <a:pt x="81772" y="75141"/>
                    <a:pt x="75045" y="76641"/>
                    <a:pt x="68223" y="76879"/>
                  </a:cubicBezTo>
                  <a:cubicBezTo>
                    <a:pt x="67645" y="76900"/>
                    <a:pt x="67065" y="76911"/>
                    <a:pt x="66483" y="76911"/>
                  </a:cubicBezTo>
                  <a:cubicBezTo>
                    <a:pt x="60192" y="76911"/>
                    <a:pt x="53732" y="75615"/>
                    <a:pt x="48828" y="71736"/>
                  </a:cubicBezTo>
                  <a:cubicBezTo>
                    <a:pt x="42184" y="66485"/>
                    <a:pt x="39660" y="57567"/>
                    <a:pt x="38827" y="49137"/>
                  </a:cubicBezTo>
                  <a:cubicBezTo>
                    <a:pt x="37993" y="40708"/>
                    <a:pt x="38457" y="32064"/>
                    <a:pt x="36112" y="23932"/>
                  </a:cubicBezTo>
                  <a:cubicBezTo>
                    <a:pt x="33421" y="14609"/>
                    <a:pt x="28790" y="9525"/>
                    <a:pt x="20479" y="4489"/>
                  </a:cubicBezTo>
                  <a:cubicBezTo>
                    <a:pt x="15026" y="1167"/>
                    <a:pt x="4203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49600" y="0"/>
              <a:ext cx="16944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 rot="10800000">
              <a:off x="315689" y="3900495"/>
              <a:ext cx="794219" cy="949752"/>
              <a:chOff x="163950" y="125275"/>
              <a:chExt cx="786200" cy="97410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31946" y="125275"/>
                <a:ext cx="175025" cy="24733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645" extrusionOk="0">
                    <a:moveTo>
                      <a:pt x="905" y="569"/>
                    </a:moveTo>
                    <a:cubicBezTo>
                      <a:pt x="938" y="569"/>
                      <a:pt x="971" y="572"/>
                      <a:pt x="1001" y="584"/>
                    </a:cubicBezTo>
                    <a:cubicBezTo>
                      <a:pt x="1084" y="584"/>
                      <a:pt x="1155" y="596"/>
                      <a:pt x="1251" y="596"/>
                    </a:cubicBezTo>
                    <a:cubicBezTo>
                      <a:pt x="1382" y="620"/>
                      <a:pt x="1536" y="632"/>
                      <a:pt x="1679" y="644"/>
                    </a:cubicBezTo>
                    <a:cubicBezTo>
                      <a:pt x="1786" y="656"/>
                      <a:pt x="1906" y="679"/>
                      <a:pt x="2013" y="703"/>
                    </a:cubicBezTo>
                    <a:lnTo>
                      <a:pt x="2191" y="751"/>
                    </a:lnTo>
                    <a:cubicBezTo>
                      <a:pt x="2215" y="763"/>
                      <a:pt x="2263" y="775"/>
                      <a:pt x="2287" y="799"/>
                    </a:cubicBezTo>
                    <a:cubicBezTo>
                      <a:pt x="2346" y="810"/>
                      <a:pt x="2394" y="834"/>
                      <a:pt x="2441" y="870"/>
                    </a:cubicBezTo>
                    <a:lnTo>
                      <a:pt x="2465" y="894"/>
                    </a:lnTo>
                    <a:lnTo>
                      <a:pt x="2489" y="930"/>
                    </a:lnTo>
                    <a:cubicBezTo>
                      <a:pt x="2525" y="1060"/>
                      <a:pt x="2560" y="1191"/>
                      <a:pt x="2572" y="1334"/>
                    </a:cubicBezTo>
                    <a:cubicBezTo>
                      <a:pt x="2608" y="1715"/>
                      <a:pt x="2608" y="2108"/>
                      <a:pt x="2608" y="2501"/>
                    </a:cubicBezTo>
                    <a:cubicBezTo>
                      <a:pt x="2608" y="2882"/>
                      <a:pt x="2620" y="3251"/>
                      <a:pt x="2572" y="3620"/>
                    </a:cubicBezTo>
                    <a:cubicBezTo>
                      <a:pt x="2572" y="3668"/>
                      <a:pt x="2560" y="3716"/>
                      <a:pt x="2548" y="3751"/>
                    </a:cubicBezTo>
                    <a:cubicBezTo>
                      <a:pt x="2525" y="3787"/>
                      <a:pt x="2513" y="3835"/>
                      <a:pt x="2489" y="3858"/>
                    </a:cubicBezTo>
                    <a:lnTo>
                      <a:pt x="2429" y="3918"/>
                    </a:lnTo>
                    <a:cubicBezTo>
                      <a:pt x="2417" y="3930"/>
                      <a:pt x="2394" y="3930"/>
                      <a:pt x="2382" y="3954"/>
                    </a:cubicBezTo>
                    <a:cubicBezTo>
                      <a:pt x="2322" y="3966"/>
                      <a:pt x="2251" y="3978"/>
                      <a:pt x="2191" y="3989"/>
                    </a:cubicBezTo>
                    <a:cubicBezTo>
                      <a:pt x="2096" y="4001"/>
                      <a:pt x="2004" y="4007"/>
                      <a:pt x="1910" y="4007"/>
                    </a:cubicBezTo>
                    <a:cubicBezTo>
                      <a:pt x="1816" y="4007"/>
                      <a:pt x="1721" y="4001"/>
                      <a:pt x="1620" y="3989"/>
                    </a:cubicBezTo>
                    <a:cubicBezTo>
                      <a:pt x="1441" y="3978"/>
                      <a:pt x="1251" y="3966"/>
                      <a:pt x="1072" y="3954"/>
                    </a:cubicBezTo>
                    <a:cubicBezTo>
                      <a:pt x="1001" y="3930"/>
                      <a:pt x="929" y="3918"/>
                      <a:pt x="846" y="3894"/>
                    </a:cubicBezTo>
                    <a:lnTo>
                      <a:pt x="822" y="3870"/>
                    </a:lnTo>
                    <a:lnTo>
                      <a:pt x="822" y="3858"/>
                    </a:lnTo>
                    <a:cubicBezTo>
                      <a:pt x="786" y="3787"/>
                      <a:pt x="774" y="3692"/>
                      <a:pt x="763" y="3608"/>
                    </a:cubicBezTo>
                    <a:cubicBezTo>
                      <a:pt x="715" y="3216"/>
                      <a:pt x="727" y="2835"/>
                      <a:pt x="715" y="2442"/>
                    </a:cubicBezTo>
                    <a:cubicBezTo>
                      <a:pt x="703" y="2049"/>
                      <a:pt x="703" y="1644"/>
                      <a:pt x="691" y="1239"/>
                    </a:cubicBezTo>
                    <a:cubicBezTo>
                      <a:pt x="667" y="1049"/>
                      <a:pt x="667" y="858"/>
                      <a:pt x="655" y="656"/>
                    </a:cubicBezTo>
                    <a:lnTo>
                      <a:pt x="655" y="644"/>
                    </a:lnTo>
                    <a:lnTo>
                      <a:pt x="655" y="632"/>
                    </a:lnTo>
                    <a:lnTo>
                      <a:pt x="667" y="620"/>
                    </a:lnTo>
                    <a:lnTo>
                      <a:pt x="703" y="596"/>
                    </a:lnTo>
                    <a:cubicBezTo>
                      <a:pt x="727" y="584"/>
                      <a:pt x="774" y="572"/>
                      <a:pt x="810" y="572"/>
                    </a:cubicBezTo>
                    <a:cubicBezTo>
                      <a:pt x="840" y="572"/>
                      <a:pt x="873" y="569"/>
                      <a:pt x="905" y="569"/>
                    </a:cubicBezTo>
                    <a:close/>
                    <a:moveTo>
                      <a:pt x="1346" y="1"/>
                    </a:moveTo>
                    <a:cubicBezTo>
                      <a:pt x="1239" y="1"/>
                      <a:pt x="1144" y="1"/>
                      <a:pt x="1024" y="37"/>
                    </a:cubicBezTo>
                    <a:cubicBezTo>
                      <a:pt x="929" y="37"/>
                      <a:pt x="798" y="48"/>
                      <a:pt x="691" y="60"/>
                    </a:cubicBezTo>
                    <a:cubicBezTo>
                      <a:pt x="643" y="84"/>
                      <a:pt x="596" y="84"/>
                      <a:pt x="548" y="96"/>
                    </a:cubicBezTo>
                    <a:cubicBezTo>
                      <a:pt x="489" y="120"/>
                      <a:pt x="429" y="144"/>
                      <a:pt x="370" y="168"/>
                    </a:cubicBezTo>
                    <a:cubicBezTo>
                      <a:pt x="286" y="215"/>
                      <a:pt x="203" y="287"/>
                      <a:pt x="143" y="358"/>
                    </a:cubicBezTo>
                    <a:cubicBezTo>
                      <a:pt x="131" y="394"/>
                      <a:pt x="120" y="406"/>
                      <a:pt x="108" y="441"/>
                    </a:cubicBezTo>
                    <a:cubicBezTo>
                      <a:pt x="36" y="501"/>
                      <a:pt x="1" y="572"/>
                      <a:pt x="1" y="656"/>
                    </a:cubicBezTo>
                    <a:cubicBezTo>
                      <a:pt x="12" y="739"/>
                      <a:pt x="12" y="810"/>
                      <a:pt x="12" y="882"/>
                    </a:cubicBezTo>
                    <a:lnTo>
                      <a:pt x="12" y="941"/>
                    </a:lnTo>
                    <a:cubicBezTo>
                      <a:pt x="12" y="1037"/>
                      <a:pt x="36" y="1108"/>
                      <a:pt x="36" y="1191"/>
                    </a:cubicBezTo>
                    <a:lnTo>
                      <a:pt x="36" y="1287"/>
                    </a:lnTo>
                    <a:lnTo>
                      <a:pt x="36" y="1882"/>
                    </a:lnTo>
                    <a:cubicBezTo>
                      <a:pt x="36" y="2287"/>
                      <a:pt x="12" y="2704"/>
                      <a:pt x="12" y="3120"/>
                    </a:cubicBezTo>
                    <a:cubicBezTo>
                      <a:pt x="12" y="3311"/>
                      <a:pt x="36" y="3501"/>
                      <a:pt x="48" y="3680"/>
                    </a:cubicBezTo>
                    <a:cubicBezTo>
                      <a:pt x="60" y="3799"/>
                      <a:pt x="72" y="3918"/>
                      <a:pt x="120" y="4037"/>
                    </a:cubicBezTo>
                    <a:cubicBezTo>
                      <a:pt x="155" y="4108"/>
                      <a:pt x="179" y="4192"/>
                      <a:pt x="227" y="4263"/>
                    </a:cubicBezTo>
                    <a:cubicBezTo>
                      <a:pt x="274" y="4335"/>
                      <a:pt x="334" y="4382"/>
                      <a:pt x="405" y="4442"/>
                    </a:cubicBezTo>
                    <a:cubicBezTo>
                      <a:pt x="465" y="4489"/>
                      <a:pt x="536" y="4513"/>
                      <a:pt x="608" y="4549"/>
                    </a:cubicBezTo>
                    <a:lnTo>
                      <a:pt x="786" y="4585"/>
                    </a:lnTo>
                    <a:cubicBezTo>
                      <a:pt x="870" y="4609"/>
                      <a:pt x="929" y="4620"/>
                      <a:pt x="1001" y="4620"/>
                    </a:cubicBezTo>
                    <a:cubicBezTo>
                      <a:pt x="1048" y="4620"/>
                      <a:pt x="1108" y="4632"/>
                      <a:pt x="1144" y="4632"/>
                    </a:cubicBezTo>
                    <a:cubicBezTo>
                      <a:pt x="1251" y="4632"/>
                      <a:pt x="1358" y="4644"/>
                      <a:pt x="1465" y="4644"/>
                    </a:cubicBezTo>
                    <a:cubicBezTo>
                      <a:pt x="1667" y="4644"/>
                      <a:pt x="1858" y="4644"/>
                      <a:pt x="2072" y="4632"/>
                    </a:cubicBezTo>
                    <a:cubicBezTo>
                      <a:pt x="2144" y="4620"/>
                      <a:pt x="2203" y="4620"/>
                      <a:pt x="2275" y="4609"/>
                    </a:cubicBezTo>
                    <a:cubicBezTo>
                      <a:pt x="2322" y="4609"/>
                      <a:pt x="2370" y="4585"/>
                      <a:pt x="2417" y="4573"/>
                    </a:cubicBezTo>
                    <a:lnTo>
                      <a:pt x="2548" y="4525"/>
                    </a:lnTo>
                    <a:cubicBezTo>
                      <a:pt x="2596" y="4501"/>
                      <a:pt x="2632" y="4489"/>
                      <a:pt x="2668" y="4466"/>
                    </a:cubicBezTo>
                    <a:cubicBezTo>
                      <a:pt x="2727" y="4442"/>
                      <a:pt x="2775" y="4394"/>
                      <a:pt x="2810" y="4370"/>
                    </a:cubicBezTo>
                    <a:cubicBezTo>
                      <a:pt x="2858" y="4323"/>
                      <a:pt x="2894" y="4275"/>
                      <a:pt x="2929" y="4228"/>
                    </a:cubicBezTo>
                    <a:cubicBezTo>
                      <a:pt x="2977" y="4168"/>
                      <a:pt x="3025" y="4132"/>
                      <a:pt x="3049" y="4073"/>
                    </a:cubicBezTo>
                    <a:cubicBezTo>
                      <a:pt x="3096" y="4013"/>
                      <a:pt x="3108" y="3930"/>
                      <a:pt x="3144" y="3870"/>
                    </a:cubicBezTo>
                    <a:cubicBezTo>
                      <a:pt x="3168" y="3799"/>
                      <a:pt x="3179" y="3716"/>
                      <a:pt x="3203" y="3632"/>
                    </a:cubicBezTo>
                    <a:cubicBezTo>
                      <a:pt x="3239" y="3418"/>
                      <a:pt x="3239" y="3192"/>
                      <a:pt x="3263" y="2965"/>
                    </a:cubicBezTo>
                    <a:cubicBezTo>
                      <a:pt x="3263" y="2775"/>
                      <a:pt x="3275" y="2561"/>
                      <a:pt x="3275" y="2370"/>
                    </a:cubicBezTo>
                    <a:cubicBezTo>
                      <a:pt x="3275" y="1942"/>
                      <a:pt x="3287" y="1501"/>
                      <a:pt x="3215" y="1096"/>
                    </a:cubicBezTo>
                    <a:cubicBezTo>
                      <a:pt x="3203" y="1001"/>
                      <a:pt x="3191" y="918"/>
                      <a:pt x="3156" y="822"/>
                    </a:cubicBezTo>
                    <a:cubicBezTo>
                      <a:pt x="3144" y="763"/>
                      <a:pt x="3108" y="691"/>
                      <a:pt x="3084" y="632"/>
                    </a:cubicBezTo>
                    <a:cubicBezTo>
                      <a:pt x="3084" y="596"/>
                      <a:pt x="3072" y="584"/>
                      <a:pt x="3049" y="560"/>
                    </a:cubicBezTo>
                    <a:cubicBezTo>
                      <a:pt x="3013" y="465"/>
                      <a:pt x="2918" y="394"/>
                      <a:pt x="2846" y="334"/>
                    </a:cubicBezTo>
                    <a:cubicBezTo>
                      <a:pt x="2739" y="263"/>
                      <a:pt x="2632" y="215"/>
                      <a:pt x="2513" y="168"/>
                    </a:cubicBezTo>
                    <a:cubicBezTo>
                      <a:pt x="2429" y="144"/>
                      <a:pt x="2334" y="108"/>
                      <a:pt x="2251" y="96"/>
                    </a:cubicBezTo>
                    <a:cubicBezTo>
                      <a:pt x="2036" y="48"/>
                      <a:pt x="1834" y="25"/>
                      <a:pt x="1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08834" y="666690"/>
                <a:ext cx="346215" cy="432689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8126" extrusionOk="0">
                    <a:moveTo>
                      <a:pt x="1663" y="698"/>
                    </a:moveTo>
                    <a:cubicBezTo>
                      <a:pt x="1707" y="698"/>
                      <a:pt x="1748" y="700"/>
                      <a:pt x="1786" y="703"/>
                    </a:cubicBezTo>
                    <a:cubicBezTo>
                      <a:pt x="1977" y="703"/>
                      <a:pt x="2179" y="703"/>
                      <a:pt x="2382" y="715"/>
                    </a:cubicBezTo>
                    <a:cubicBezTo>
                      <a:pt x="2572" y="715"/>
                      <a:pt x="2775" y="727"/>
                      <a:pt x="2989" y="751"/>
                    </a:cubicBezTo>
                    <a:cubicBezTo>
                      <a:pt x="3096" y="751"/>
                      <a:pt x="3179" y="763"/>
                      <a:pt x="3275" y="763"/>
                    </a:cubicBezTo>
                    <a:cubicBezTo>
                      <a:pt x="3346" y="775"/>
                      <a:pt x="3429" y="775"/>
                      <a:pt x="3525" y="775"/>
                    </a:cubicBezTo>
                    <a:cubicBezTo>
                      <a:pt x="3608" y="775"/>
                      <a:pt x="3691" y="775"/>
                      <a:pt x="3763" y="787"/>
                    </a:cubicBezTo>
                    <a:cubicBezTo>
                      <a:pt x="3846" y="810"/>
                      <a:pt x="3929" y="822"/>
                      <a:pt x="4013" y="846"/>
                    </a:cubicBezTo>
                    <a:cubicBezTo>
                      <a:pt x="4120" y="870"/>
                      <a:pt x="4227" y="894"/>
                      <a:pt x="4322" y="929"/>
                    </a:cubicBezTo>
                    <a:cubicBezTo>
                      <a:pt x="4525" y="965"/>
                      <a:pt x="4715" y="1013"/>
                      <a:pt x="4894" y="1084"/>
                    </a:cubicBezTo>
                    <a:cubicBezTo>
                      <a:pt x="4918" y="1108"/>
                      <a:pt x="4941" y="1120"/>
                      <a:pt x="4965" y="1132"/>
                    </a:cubicBezTo>
                    <a:cubicBezTo>
                      <a:pt x="5001" y="1168"/>
                      <a:pt x="5025" y="1179"/>
                      <a:pt x="5037" y="1203"/>
                    </a:cubicBezTo>
                    <a:cubicBezTo>
                      <a:pt x="5061" y="1227"/>
                      <a:pt x="5072" y="1251"/>
                      <a:pt x="5084" y="1287"/>
                    </a:cubicBezTo>
                    <a:cubicBezTo>
                      <a:pt x="5132" y="1406"/>
                      <a:pt x="5156" y="1525"/>
                      <a:pt x="5191" y="1644"/>
                    </a:cubicBezTo>
                    <a:cubicBezTo>
                      <a:pt x="5215" y="1787"/>
                      <a:pt x="5251" y="1918"/>
                      <a:pt x="5275" y="2072"/>
                    </a:cubicBezTo>
                    <a:cubicBezTo>
                      <a:pt x="5334" y="2334"/>
                      <a:pt x="5382" y="2620"/>
                      <a:pt x="5430" y="2906"/>
                    </a:cubicBezTo>
                    <a:cubicBezTo>
                      <a:pt x="5477" y="3156"/>
                      <a:pt x="5513" y="3406"/>
                      <a:pt x="5549" y="3680"/>
                    </a:cubicBezTo>
                    <a:cubicBezTo>
                      <a:pt x="5596" y="4049"/>
                      <a:pt x="5620" y="4442"/>
                      <a:pt x="5632" y="4811"/>
                    </a:cubicBezTo>
                    <a:cubicBezTo>
                      <a:pt x="5632" y="5001"/>
                      <a:pt x="5656" y="5216"/>
                      <a:pt x="5656" y="5418"/>
                    </a:cubicBezTo>
                    <a:lnTo>
                      <a:pt x="5656" y="6073"/>
                    </a:lnTo>
                    <a:cubicBezTo>
                      <a:pt x="5656" y="6263"/>
                      <a:pt x="5632" y="6442"/>
                      <a:pt x="5620" y="6644"/>
                    </a:cubicBezTo>
                    <a:cubicBezTo>
                      <a:pt x="5620" y="6716"/>
                      <a:pt x="5608" y="6787"/>
                      <a:pt x="5572" y="6847"/>
                    </a:cubicBezTo>
                    <a:cubicBezTo>
                      <a:pt x="5561" y="6883"/>
                      <a:pt x="5549" y="6894"/>
                      <a:pt x="5537" y="6918"/>
                    </a:cubicBezTo>
                    <a:cubicBezTo>
                      <a:pt x="5513" y="6954"/>
                      <a:pt x="5489" y="6966"/>
                      <a:pt x="5477" y="6978"/>
                    </a:cubicBezTo>
                    <a:cubicBezTo>
                      <a:pt x="5406" y="7025"/>
                      <a:pt x="5322" y="7073"/>
                      <a:pt x="5251" y="7097"/>
                    </a:cubicBezTo>
                    <a:cubicBezTo>
                      <a:pt x="5239" y="7121"/>
                      <a:pt x="5227" y="7121"/>
                      <a:pt x="5203" y="7133"/>
                    </a:cubicBezTo>
                    <a:cubicBezTo>
                      <a:pt x="5108" y="7180"/>
                      <a:pt x="4989" y="7216"/>
                      <a:pt x="4882" y="7252"/>
                    </a:cubicBezTo>
                    <a:cubicBezTo>
                      <a:pt x="4703" y="7299"/>
                      <a:pt x="4537" y="7359"/>
                      <a:pt x="4358" y="7383"/>
                    </a:cubicBezTo>
                    <a:cubicBezTo>
                      <a:pt x="4179" y="7395"/>
                      <a:pt x="4001" y="7430"/>
                      <a:pt x="3822" y="7430"/>
                    </a:cubicBezTo>
                    <a:cubicBezTo>
                      <a:pt x="3632" y="7442"/>
                      <a:pt x="3429" y="7442"/>
                      <a:pt x="3239" y="7442"/>
                    </a:cubicBezTo>
                    <a:cubicBezTo>
                      <a:pt x="2834" y="7442"/>
                      <a:pt x="2441" y="7430"/>
                      <a:pt x="2036" y="7383"/>
                    </a:cubicBezTo>
                    <a:lnTo>
                      <a:pt x="1727" y="7335"/>
                    </a:lnTo>
                    <a:cubicBezTo>
                      <a:pt x="1632" y="7323"/>
                      <a:pt x="1548" y="7311"/>
                      <a:pt x="1453" y="7275"/>
                    </a:cubicBezTo>
                    <a:cubicBezTo>
                      <a:pt x="1286" y="7240"/>
                      <a:pt x="1131" y="7192"/>
                      <a:pt x="977" y="7133"/>
                    </a:cubicBezTo>
                    <a:cubicBezTo>
                      <a:pt x="917" y="7097"/>
                      <a:pt x="858" y="7061"/>
                      <a:pt x="798" y="7025"/>
                    </a:cubicBezTo>
                    <a:lnTo>
                      <a:pt x="750" y="7002"/>
                    </a:lnTo>
                    <a:lnTo>
                      <a:pt x="739" y="6978"/>
                    </a:lnTo>
                    <a:cubicBezTo>
                      <a:pt x="727" y="6894"/>
                      <a:pt x="715" y="6823"/>
                      <a:pt x="691" y="6728"/>
                    </a:cubicBezTo>
                    <a:cubicBezTo>
                      <a:pt x="655" y="6371"/>
                      <a:pt x="655" y="6001"/>
                      <a:pt x="643" y="5632"/>
                    </a:cubicBezTo>
                    <a:cubicBezTo>
                      <a:pt x="619" y="5192"/>
                      <a:pt x="619" y="4775"/>
                      <a:pt x="608" y="4347"/>
                    </a:cubicBezTo>
                    <a:cubicBezTo>
                      <a:pt x="596" y="3513"/>
                      <a:pt x="584" y="2692"/>
                      <a:pt x="560" y="1882"/>
                    </a:cubicBezTo>
                    <a:lnTo>
                      <a:pt x="560" y="1787"/>
                    </a:lnTo>
                    <a:lnTo>
                      <a:pt x="560" y="1465"/>
                    </a:lnTo>
                    <a:cubicBezTo>
                      <a:pt x="560" y="1322"/>
                      <a:pt x="560" y="1203"/>
                      <a:pt x="584" y="1072"/>
                    </a:cubicBezTo>
                    <a:cubicBezTo>
                      <a:pt x="584" y="1048"/>
                      <a:pt x="584" y="1013"/>
                      <a:pt x="596" y="989"/>
                    </a:cubicBezTo>
                    <a:cubicBezTo>
                      <a:pt x="608" y="965"/>
                      <a:pt x="619" y="941"/>
                      <a:pt x="643" y="906"/>
                    </a:cubicBezTo>
                    <a:lnTo>
                      <a:pt x="655" y="894"/>
                    </a:lnTo>
                    <a:cubicBezTo>
                      <a:pt x="679" y="882"/>
                      <a:pt x="691" y="882"/>
                      <a:pt x="715" y="870"/>
                    </a:cubicBezTo>
                    <a:cubicBezTo>
                      <a:pt x="774" y="834"/>
                      <a:pt x="834" y="822"/>
                      <a:pt x="893" y="810"/>
                    </a:cubicBezTo>
                    <a:cubicBezTo>
                      <a:pt x="977" y="775"/>
                      <a:pt x="1072" y="763"/>
                      <a:pt x="1155" y="751"/>
                    </a:cubicBezTo>
                    <a:lnTo>
                      <a:pt x="1120" y="751"/>
                    </a:lnTo>
                    <a:cubicBezTo>
                      <a:pt x="1191" y="751"/>
                      <a:pt x="1262" y="727"/>
                      <a:pt x="1334" y="715"/>
                    </a:cubicBezTo>
                    <a:cubicBezTo>
                      <a:pt x="1443" y="707"/>
                      <a:pt x="1559" y="698"/>
                      <a:pt x="1663" y="698"/>
                    </a:cubicBezTo>
                    <a:close/>
                    <a:moveTo>
                      <a:pt x="1882" y="1"/>
                    </a:moveTo>
                    <a:cubicBezTo>
                      <a:pt x="1786" y="13"/>
                      <a:pt x="1667" y="36"/>
                      <a:pt x="1548" y="48"/>
                    </a:cubicBezTo>
                    <a:lnTo>
                      <a:pt x="1274" y="96"/>
                    </a:lnTo>
                    <a:cubicBezTo>
                      <a:pt x="1191" y="108"/>
                      <a:pt x="1096" y="132"/>
                      <a:pt x="1012" y="156"/>
                    </a:cubicBezTo>
                    <a:cubicBezTo>
                      <a:pt x="917" y="167"/>
                      <a:pt x="834" y="191"/>
                      <a:pt x="739" y="227"/>
                    </a:cubicBezTo>
                    <a:cubicBezTo>
                      <a:pt x="643" y="251"/>
                      <a:pt x="536" y="298"/>
                      <a:pt x="441" y="346"/>
                    </a:cubicBezTo>
                    <a:cubicBezTo>
                      <a:pt x="310" y="417"/>
                      <a:pt x="227" y="537"/>
                      <a:pt x="143" y="667"/>
                    </a:cubicBezTo>
                    <a:cubicBezTo>
                      <a:pt x="48" y="870"/>
                      <a:pt x="24" y="1108"/>
                      <a:pt x="12" y="1322"/>
                    </a:cubicBezTo>
                    <a:cubicBezTo>
                      <a:pt x="0" y="1525"/>
                      <a:pt x="0" y="1715"/>
                      <a:pt x="12" y="1906"/>
                    </a:cubicBezTo>
                    <a:cubicBezTo>
                      <a:pt x="12" y="1965"/>
                      <a:pt x="24" y="2013"/>
                      <a:pt x="60" y="2061"/>
                    </a:cubicBezTo>
                    <a:cubicBezTo>
                      <a:pt x="60" y="2072"/>
                      <a:pt x="72" y="2084"/>
                      <a:pt x="84" y="2096"/>
                    </a:cubicBezTo>
                    <a:cubicBezTo>
                      <a:pt x="72" y="2620"/>
                      <a:pt x="72" y="3132"/>
                      <a:pt x="60" y="3644"/>
                    </a:cubicBezTo>
                    <a:cubicBezTo>
                      <a:pt x="48" y="4466"/>
                      <a:pt x="24" y="5299"/>
                      <a:pt x="0" y="6132"/>
                    </a:cubicBezTo>
                    <a:cubicBezTo>
                      <a:pt x="0" y="6311"/>
                      <a:pt x="0" y="6502"/>
                      <a:pt x="12" y="6704"/>
                    </a:cubicBezTo>
                    <a:cubicBezTo>
                      <a:pt x="12" y="6835"/>
                      <a:pt x="24" y="6954"/>
                      <a:pt x="60" y="7073"/>
                    </a:cubicBezTo>
                    <a:cubicBezTo>
                      <a:pt x="72" y="7144"/>
                      <a:pt x="108" y="7240"/>
                      <a:pt x="143" y="7311"/>
                    </a:cubicBezTo>
                    <a:cubicBezTo>
                      <a:pt x="203" y="7418"/>
                      <a:pt x="298" y="7490"/>
                      <a:pt x="381" y="7561"/>
                    </a:cubicBezTo>
                    <a:cubicBezTo>
                      <a:pt x="465" y="7609"/>
                      <a:pt x="536" y="7656"/>
                      <a:pt x="619" y="7692"/>
                    </a:cubicBezTo>
                    <a:cubicBezTo>
                      <a:pt x="739" y="7752"/>
                      <a:pt x="858" y="7787"/>
                      <a:pt x="977" y="7835"/>
                    </a:cubicBezTo>
                    <a:cubicBezTo>
                      <a:pt x="1155" y="7895"/>
                      <a:pt x="1358" y="7954"/>
                      <a:pt x="1548" y="7978"/>
                    </a:cubicBezTo>
                    <a:cubicBezTo>
                      <a:pt x="1977" y="8073"/>
                      <a:pt x="2405" y="8109"/>
                      <a:pt x="2846" y="8109"/>
                    </a:cubicBezTo>
                    <a:cubicBezTo>
                      <a:pt x="3033" y="8120"/>
                      <a:pt x="3221" y="8125"/>
                      <a:pt x="3408" y="8125"/>
                    </a:cubicBezTo>
                    <a:cubicBezTo>
                      <a:pt x="3637" y="8125"/>
                      <a:pt x="3867" y="8117"/>
                      <a:pt x="4096" y="8097"/>
                    </a:cubicBezTo>
                    <a:cubicBezTo>
                      <a:pt x="4179" y="8085"/>
                      <a:pt x="4287" y="8085"/>
                      <a:pt x="4370" y="8073"/>
                    </a:cubicBezTo>
                    <a:cubicBezTo>
                      <a:pt x="4489" y="8049"/>
                      <a:pt x="4632" y="8037"/>
                      <a:pt x="4751" y="8014"/>
                    </a:cubicBezTo>
                    <a:lnTo>
                      <a:pt x="4930" y="7966"/>
                    </a:lnTo>
                    <a:cubicBezTo>
                      <a:pt x="5013" y="7930"/>
                      <a:pt x="5120" y="7906"/>
                      <a:pt x="5203" y="7871"/>
                    </a:cubicBezTo>
                    <a:cubicBezTo>
                      <a:pt x="5311" y="7847"/>
                      <a:pt x="5406" y="7811"/>
                      <a:pt x="5489" y="7776"/>
                    </a:cubicBezTo>
                    <a:lnTo>
                      <a:pt x="5501" y="7752"/>
                    </a:lnTo>
                    <a:cubicBezTo>
                      <a:pt x="5513" y="7752"/>
                      <a:pt x="5537" y="7740"/>
                      <a:pt x="5549" y="7740"/>
                    </a:cubicBezTo>
                    <a:lnTo>
                      <a:pt x="5561" y="7740"/>
                    </a:lnTo>
                    <a:cubicBezTo>
                      <a:pt x="5656" y="7716"/>
                      <a:pt x="5739" y="7668"/>
                      <a:pt x="5834" y="7609"/>
                    </a:cubicBezTo>
                    <a:cubicBezTo>
                      <a:pt x="5930" y="7549"/>
                      <a:pt x="6025" y="7478"/>
                      <a:pt x="6096" y="7383"/>
                    </a:cubicBezTo>
                    <a:cubicBezTo>
                      <a:pt x="6156" y="7311"/>
                      <a:pt x="6215" y="7216"/>
                      <a:pt x="6263" y="7133"/>
                    </a:cubicBezTo>
                    <a:cubicBezTo>
                      <a:pt x="6323" y="7014"/>
                      <a:pt x="6370" y="6883"/>
                      <a:pt x="6382" y="6740"/>
                    </a:cubicBezTo>
                    <a:cubicBezTo>
                      <a:pt x="6406" y="6502"/>
                      <a:pt x="6442" y="6287"/>
                      <a:pt x="6454" y="6049"/>
                    </a:cubicBezTo>
                    <a:cubicBezTo>
                      <a:pt x="6465" y="5835"/>
                      <a:pt x="6489" y="5609"/>
                      <a:pt x="6489" y="5394"/>
                    </a:cubicBezTo>
                    <a:cubicBezTo>
                      <a:pt x="6501" y="5001"/>
                      <a:pt x="6465" y="4597"/>
                      <a:pt x="6454" y="4216"/>
                    </a:cubicBezTo>
                    <a:cubicBezTo>
                      <a:pt x="6454" y="3977"/>
                      <a:pt x="6430" y="3739"/>
                      <a:pt x="6394" y="3501"/>
                    </a:cubicBezTo>
                    <a:cubicBezTo>
                      <a:pt x="6370" y="3287"/>
                      <a:pt x="6334" y="3096"/>
                      <a:pt x="6311" y="2906"/>
                    </a:cubicBezTo>
                    <a:cubicBezTo>
                      <a:pt x="6251" y="2513"/>
                      <a:pt x="6192" y="2132"/>
                      <a:pt x="6084" y="1763"/>
                    </a:cubicBezTo>
                    <a:cubicBezTo>
                      <a:pt x="6025" y="1584"/>
                      <a:pt x="5977" y="1382"/>
                      <a:pt x="5930" y="1203"/>
                    </a:cubicBezTo>
                    <a:cubicBezTo>
                      <a:pt x="5906" y="1084"/>
                      <a:pt x="5846" y="965"/>
                      <a:pt x="5799" y="870"/>
                    </a:cubicBezTo>
                    <a:cubicBezTo>
                      <a:pt x="5751" y="787"/>
                      <a:pt x="5715" y="715"/>
                      <a:pt x="5656" y="656"/>
                    </a:cubicBezTo>
                    <a:cubicBezTo>
                      <a:pt x="5608" y="596"/>
                      <a:pt x="5537" y="537"/>
                      <a:pt x="5477" y="489"/>
                    </a:cubicBezTo>
                    <a:cubicBezTo>
                      <a:pt x="5275" y="346"/>
                      <a:pt x="5025" y="298"/>
                      <a:pt x="4799" y="239"/>
                    </a:cubicBezTo>
                    <a:cubicBezTo>
                      <a:pt x="4608" y="191"/>
                      <a:pt x="4429" y="167"/>
                      <a:pt x="4239" y="120"/>
                    </a:cubicBezTo>
                    <a:cubicBezTo>
                      <a:pt x="4025" y="72"/>
                      <a:pt x="3810" y="60"/>
                      <a:pt x="3596" y="48"/>
                    </a:cubicBezTo>
                    <a:lnTo>
                      <a:pt x="3334" y="48"/>
                    </a:lnTo>
                    <a:cubicBezTo>
                      <a:pt x="3227" y="48"/>
                      <a:pt x="3144" y="36"/>
                      <a:pt x="3036" y="36"/>
                    </a:cubicBezTo>
                    <a:cubicBezTo>
                      <a:pt x="2846" y="13"/>
                      <a:pt x="2644" y="13"/>
                      <a:pt x="2453" y="13"/>
                    </a:cubicBezTo>
                    <a:cubicBezTo>
                      <a:pt x="2251" y="13"/>
                      <a:pt x="2048" y="13"/>
                      <a:pt x="1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87428" y="204560"/>
                <a:ext cx="362722" cy="278325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5227" extrusionOk="0">
                    <a:moveTo>
                      <a:pt x="2865" y="817"/>
                    </a:moveTo>
                    <a:cubicBezTo>
                      <a:pt x="2956" y="817"/>
                      <a:pt x="3045" y="819"/>
                      <a:pt x="3132" y="822"/>
                    </a:cubicBezTo>
                    <a:lnTo>
                      <a:pt x="3227" y="822"/>
                    </a:lnTo>
                    <a:cubicBezTo>
                      <a:pt x="3418" y="834"/>
                      <a:pt x="3596" y="834"/>
                      <a:pt x="3787" y="845"/>
                    </a:cubicBezTo>
                    <a:cubicBezTo>
                      <a:pt x="4001" y="869"/>
                      <a:pt x="4192" y="881"/>
                      <a:pt x="4382" y="893"/>
                    </a:cubicBezTo>
                    <a:cubicBezTo>
                      <a:pt x="4549" y="905"/>
                      <a:pt x="4728" y="905"/>
                      <a:pt x="4894" y="929"/>
                    </a:cubicBezTo>
                    <a:cubicBezTo>
                      <a:pt x="5025" y="941"/>
                      <a:pt x="5180" y="941"/>
                      <a:pt x="5323" y="953"/>
                    </a:cubicBezTo>
                    <a:cubicBezTo>
                      <a:pt x="5430" y="976"/>
                      <a:pt x="5513" y="1000"/>
                      <a:pt x="5609" y="1024"/>
                    </a:cubicBezTo>
                    <a:cubicBezTo>
                      <a:pt x="5656" y="1060"/>
                      <a:pt x="5692" y="1072"/>
                      <a:pt x="5740" y="1107"/>
                    </a:cubicBezTo>
                    <a:lnTo>
                      <a:pt x="5751" y="1119"/>
                    </a:lnTo>
                    <a:cubicBezTo>
                      <a:pt x="5787" y="1155"/>
                      <a:pt x="5799" y="1191"/>
                      <a:pt x="5811" y="1226"/>
                    </a:cubicBezTo>
                    <a:cubicBezTo>
                      <a:pt x="5871" y="1346"/>
                      <a:pt x="5906" y="1476"/>
                      <a:pt x="5930" y="1607"/>
                    </a:cubicBezTo>
                    <a:cubicBezTo>
                      <a:pt x="5966" y="1727"/>
                      <a:pt x="5990" y="1869"/>
                      <a:pt x="6013" y="2000"/>
                    </a:cubicBezTo>
                    <a:cubicBezTo>
                      <a:pt x="6025" y="2131"/>
                      <a:pt x="6025" y="2262"/>
                      <a:pt x="6025" y="2405"/>
                    </a:cubicBezTo>
                    <a:cubicBezTo>
                      <a:pt x="6025" y="2536"/>
                      <a:pt x="6025" y="2679"/>
                      <a:pt x="6013" y="2822"/>
                    </a:cubicBezTo>
                    <a:lnTo>
                      <a:pt x="5966" y="3215"/>
                    </a:lnTo>
                    <a:cubicBezTo>
                      <a:pt x="5966" y="3334"/>
                      <a:pt x="5954" y="3477"/>
                      <a:pt x="5930" y="3596"/>
                    </a:cubicBezTo>
                    <a:cubicBezTo>
                      <a:pt x="5906" y="3786"/>
                      <a:pt x="5859" y="3977"/>
                      <a:pt x="5799" y="4155"/>
                    </a:cubicBezTo>
                    <a:cubicBezTo>
                      <a:pt x="5775" y="4215"/>
                      <a:pt x="5740" y="4286"/>
                      <a:pt x="5692" y="4346"/>
                    </a:cubicBezTo>
                    <a:lnTo>
                      <a:pt x="5668" y="4382"/>
                    </a:lnTo>
                    <a:cubicBezTo>
                      <a:pt x="5656" y="4382"/>
                      <a:pt x="5620" y="4394"/>
                      <a:pt x="5609" y="4405"/>
                    </a:cubicBezTo>
                    <a:cubicBezTo>
                      <a:pt x="5537" y="4429"/>
                      <a:pt x="5478" y="4441"/>
                      <a:pt x="5394" y="4453"/>
                    </a:cubicBezTo>
                    <a:cubicBezTo>
                      <a:pt x="5025" y="4501"/>
                      <a:pt x="4656" y="4513"/>
                      <a:pt x="4287" y="4513"/>
                    </a:cubicBezTo>
                    <a:cubicBezTo>
                      <a:pt x="3882" y="4513"/>
                      <a:pt x="3465" y="4513"/>
                      <a:pt x="3061" y="4489"/>
                    </a:cubicBezTo>
                    <a:cubicBezTo>
                      <a:pt x="2870" y="4465"/>
                      <a:pt x="2656" y="4453"/>
                      <a:pt x="2453" y="4429"/>
                    </a:cubicBezTo>
                    <a:cubicBezTo>
                      <a:pt x="2287" y="4405"/>
                      <a:pt x="2120" y="4382"/>
                      <a:pt x="1965" y="4370"/>
                    </a:cubicBezTo>
                    <a:cubicBezTo>
                      <a:pt x="1822" y="4334"/>
                      <a:pt x="1691" y="4322"/>
                      <a:pt x="1560" y="4286"/>
                    </a:cubicBezTo>
                    <a:cubicBezTo>
                      <a:pt x="1429" y="4263"/>
                      <a:pt x="1310" y="4215"/>
                      <a:pt x="1191" y="4167"/>
                    </a:cubicBezTo>
                    <a:cubicBezTo>
                      <a:pt x="1144" y="4143"/>
                      <a:pt x="1096" y="4132"/>
                      <a:pt x="1048" y="4096"/>
                    </a:cubicBezTo>
                    <a:lnTo>
                      <a:pt x="1037" y="4084"/>
                    </a:lnTo>
                    <a:lnTo>
                      <a:pt x="989" y="3989"/>
                    </a:lnTo>
                    <a:cubicBezTo>
                      <a:pt x="977" y="3953"/>
                      <a:pt x="977" y="3905"/>
                      <a:pt x="965" y="3858"/>
                    </a:cubicBezTo>
                    <a:cubicBezTo>
                      <a:pt x="953" y="3691"/>
                      <a:pt x="953" y="3548"/>
                      <a:pt x="965" y="3381"/>
                    </a:cubicBezTo>
                    <a:cubicBezTo>
                      <a:pt x="977" y="3179"/>
                      <a:pt x="989" y="2977"/>
                      <a:pt x="1025" y="2774"/>
                    </a:cubicBezTo>
                    <a:cubicBezTo>
                      <a:pt x="1072" y="2405"/>
                      <a:pt x="1096" y="2024"/>
                      <a:pt x="1144" y="1667"/>
                    </a:cubicBezTo>
                    <a:cubicBezTo>
                      <a:pt x="1156" y="1536"/>
                      <a:pt x="1191" y="1405"/>
                      <a:pt x="1227" y="1286"/>
                    </a:cubicBezTo>
                    <a:cubicBezTo>
                      <a:pt x="1263" y="1238"/>
                      <a:pt x="1275" y="1215"/>
                      <a:pt x="1310" y="1167"/>
                    </a:cubicBezTo>
                    <a:lnTo>
                      <a:pt x="1370" y="1107"/>
                    </a:lnTo>
                    <a:lnTo>
                      <a:pt x="1394" y="1095"/>
                    </a:lnTo>
                    <a:cubicBezTo>
                      <a:pt x="1489" y="1036"/>
                      <a:pt x="1572" y="988"/>
                      <a:pt x="1680" y="941"/>
                    </a:cubicBezTo>
                    <a:cubicBezTo>
                      <a:pt x="1739" y="917"/>
                      <a:pt x="1799" y="893"/>
                      <a:pt x="1870" y="881"/>
                    </a:cubicBezTo>
                    <a:cubicBezTo>
                      <a:pt x="1906" y="881"/>
                      <a:pt x="1930" y="869"/>
                      <a:pt x="1965" y="869"/>
                    </a:cubicBezTo>
                    <a:cubicBezTo>
                      <a:pt x="2265" y="833"/>
                      <a:pt x="2573" y="817"/>
                      <a:pt x="2865" y="817"/>
                    </a:cubicBezTo>
                    <a:close/>
                    <a:moveTo>
                      <a:pt x="2394" y="0"/>
                    </a:moveTo>
                    <a:cubicBezTo>
                      <a:pt x="2287" y="0"/>
                      <a:pt x="2180" y="24"/>
                      <a:pt x="2084" y="36"/>
                    </a:cubicBezTo>
                    <a:lnTo>
                      <a:pt x="2037" y="36"/>
                    </a:lnTo>
                    <a:cubicBezTo>
                      <a:pt x="1977" y="36"/>
                      <a:pt x="1930" y="36"/>
                      <a:pt x="1882" y="60"/>
                    </a:cubicBezTo>
                    <a:cubicBezTo>
                      <a:pt x="1864" y="59"/>
                      <a:pt x="1847" y="58"/>
                      <a:pt x="1830" y="58"/>
                    </a:cubicBezTo>
                    <a:cubicBezTo>
                      <a:pt x="1609" y="58"/>
                      <a:pt x="1390" y="126"/>
                      <a:pt x="1191" y="214"/>
                    </a:cubicBezTo>
                    <a:lnTo>
                      <a:pt x="918" y="345"/>
                    </a:lnTo>
                    <a:lnTo>
                      <a:pt x="894" y="357"/>
                    </a:lnTo>
                    <a:lnTo>
                      <a:pt x="858" y="393"/>
                    </a:lnTo>
                    <a:cubicBezTo>
                      <a:pt x="751" y="464"/>
                      <a:pt x="667" y="536"/>
                      <a:pt x="596" y="643"/>
                    </a:cubicBezTo>
                    <a:cubicBezTo>
                      <a:pt x="537" y="714"/>
                      <a:pt x="477" y="798"/>
                      <a:pt x="429" y="881"/>
                    </a:cubicBezTo>
                    <a:cubicBezTo>
                      <a:pt x="382" y="976"/>
                      <a:pt x="358" y="1060"/>
                      <a:pt x="322" y="1155"/>
                    </a:cubicBezTo>
                    <a:cubicBezTo>
                      <a:pt x="298" y="1238"/>
                      <a:pt x="263" y="1346"/>
                      <a:pt x="251" y="1429"/>
                    </a:cubicBezTo>
                    <a:cubicBezTo>
                      <a:pt x="215" y="1667"/>
                      <a:pt x="191" y="1929"/>
                      <a:pt x="156" y="2167"/>
                    </a:cubicBezTo>
                    <a:cubicBezTo>
                      <a:pt x="144" y="2298"/>
                      <a:pt x="120" y="2441"/>
                      <a:pt x="96" y="2596"/>
                    </a:cubicBezTo>
                    <a:cubicBezTo>
                      <a:pt x="72" y="2798"/>
                      <a:pt x="36" y="3012"/>
                      <a:pt x="25" y="3215"/>
                    </a:cubicBezTo>
                    <a:cubicBezTo>
                      <a:pt x="13" y="3393"/>
                      <a:pt x="1" y="3596"/>
                      <a:pt x="25" y="3786"/>
                    </a:cubicBezTo>
                    <a:cubicBezTo>
                      <a:pt x="60" y="3917"/>
                      <a:pt x="72" y="4036"/>
                      <a:pt x="120" y="4167"/>
                    </a:cubicBezTo>
                    <a:cubicBezTo>
                      <a:pt x="144" y="4251"/>
                      <a:pt x="179" y="4322"/>
                      <a:pt x="215" y="4394"/>
                    </a:cubicBezTo>
                    <a:cubicBezTo>
                      <a:pt x="251" y="4465"/>
                      <a:pt x="310" y="4524"/>
                      <a:pt x="358" y="4584"/>
                    </a:cubicBezTo>
                    <a:cubicBezTo>
                      <a:pt x="537" y="4798"/>
                      <a:pt x="787" y="4905"/>
                      <a:pt x="1037" y="4977"/>
                    </a:cubicBezTo>
                    <a:cubicBezTo>
                      <a:pt x="1144" y="5001"/>
                      <a:pt x="1227" y="5036"/>
                      <a:pt x="1334" y="5048"/>
                    </a:cubicBezTo>
                    <a:cubicBezTo>
                      <a:pt x="1489" y="5084"/>
                      <a:pt x="1620" y="5096"/>
                      <a:pt x="1751" y="5108"/>
                    </a:cubicBezTo>
                    <a:cubicBezTo>
                      <a:pt x="1941" y="5144"/>
                      <a:pt x="2156" y="5156"/>
                      <a:pt x="2346" y="5167"/>
                    </a:cubicBezTo>
                    <a:cubicBezTo>
                      <a:pt x="2537" y="5179"/>
                      <a:pt x="2739" y="5215"/>
                      <a:pt x="2930" y="5215"/>
                    </a:cubicBezTo>
                    <a:cubicBezTo>
                      <a:pt x="3156" y="5227"/>
                      <a:pt x="3358" y="5227"/>
                      <a:pt x="3573" y="5227"/>
                    </a:cubicBezTo>
                    <a:lnTo>
                      <a:pt x="4168" y="5227"/>
                    </a:lnTo>
                    <a:cubicBezTo>
                      <a:pt x="4358" y="5227"/>
                      <a:pt x="4561" y="5227"/>
                      <a:pt x="4763" y="5215"/>
                    </a:cubicBezTo>
                    <a:cubicBezTo>
                      <a:pt x="4954" y="5215"/>
                      <a:pt x="5156" y="5179"/>
                      <a:pt x="5359" y="5167"/>
                    </a:cubicBezTo>
                    <a:cubicBezTo>
                      <a:pt x="5597" y="5144"/>
                      <a:pt x="5847" y="5108"/>
                      <a:pt x="6049" y="4989"/>
                    </a:cubicBezTo>
                    <a:cubicBezTo>
                      <a:pt x="6132" y="4965"/>
                      <a:pt x="6204" y="4905"/>
                      <a:pt x="6263" y="4846"/>
                    </a:cubicBezTo>
                    <a:cubicBezTo>
                      <a:pt x="6275" y="4822"/>
                      <a:pt x="6311" y="4798"/>
                      <a:pt x="6323" y="4763"/>
                    </a:cubicBezTo>
                    <a:cubicBezTo>
                      <a:pt x="6347" y="4739"/>
                      <a:pt x="6382" y="4691"/>
                      <a:pt x="6406" y="4644"/>
                    </a:cubicBezTo>
                    <a:cubicBezTo>
                      <a:pt x="6466" y="4560"/>
                      <a:pt x="6513" y="4441"/>
                      <a:pt x="6561" y="4334"/>
                    </a:cubicBezTo>
                    <a:cubicBezTo>
                      <a:pt x="6633" y="4143"/>
                      <a:pt x="6680" y="3953"/>
                      <a:pt x="6704" y="3751"/>
                    </a:cubicBezTo>
                    <a:cubicBezTo>
                      <a:pt x="6740" y="3536"/>
                      <a:pt x="6763" y="3310"/>
                      <a:pt x="6787" y="3084"/>
                    </a:cubicBezTo>
                    <a:cubicBezTo>
                      <a:pt x="6799" y="2893"/>
                      <a:pt x="6811" y="2715"/>
                      <a:pt x="6811" y="2524"/>
                    </a:cubicBezTo>
                    <a:cubicBezTo>
                      <a:pt x="6799" y="2298"/>
                      <a:pt x="6787" y="2060"/>
                      <a:pt x="6752" y="1834"/>
                    </a:cubicBezTo>
                    <a:cubicBezTo>
                      <a:pt x="6728" y="1655"/>
                      <a:pt x="6680" y="1465"/>
                      <a:pt x="6621" y="1286"/>
                    </a:cubicBezTo>
                    <a:cubicBezTo>
                      <a:pt x="6585" y="1179"/>
                      <a:pt x="6549" y="1060"/>
                      <a:pt x="6502" y="953"/>
                    </a:cubicBezTo>
                    <a:cubicBezTo>
                      <a:pt x="6454" y="857"/>
                      <a:pt x="6394" y="762"/>
                      <a:pt x="6323" y="679"/>
                    </a:cubicBezTo>
                    <a:cubicBezTo>
                      <a:pt x="6228" y="572"/>
                      <a:pt x="6132" y="500"/>
                      <a:pt x="6013" y="441"/>
                    </a:cubicBezTo>
                    <a:cubicBezTo>
                      <a:pt x="5906" y="393"/>
                      <a:pt x="5787" y="333"/>
                      <a:pt x="5680" y="298"/>
                    </a:cubicBezTo>
                    <a:cubicBezTo>
                      <a:pt x="5478" y="226"/>
                      <a:pt x="5251" y="214"/>
                      <a:pt x="5025" y="203"/>
                    </a:cubicBezTo>
                    <a:cubicBezTo>
                      <a:pt x="4835" y="179"/>
                      <a:pt x="4620" y="167"/>
                      <a:pt x="4430" y="155"/>
                    </a:cubicBezTo>
                    <a:lnTo>
                      <a:pt x="3846" y="107"/>
                    </a:lnTo>
                    <a:cubicBezTo>
                      <a:pt x="3644" y="107"/>
                      <a:pt x="3454" y="95"/>
                      <a:pt x="3239" y="83"/>
                    </a:cubicBezTo>
                    <a:cubicBezTo>
                      <a:pt x="3049" y="60"/>
                      <a:pt x="2858" y="48"/>
                      <a:pt x="2644" y="48"/>
                    </a:cubicBezTo>
                    <a:lnTo>
                      <a:pt x="2501" y="48"/>
                    </a:lnTo>
                    <a:cubicBezTo>
                      <a:pt x="2453" y="48"/>
                      <a:pt x="2406" y="48"/>
                      <a:pt x="2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3950" y="462914"/>
                <a:ext cx="211180" cy="275503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5174" extrusionOk="0">
                    <a:moveTo>
                      <a:pt x="1143" y="715"/>
                    </a:moveTo>
                    <a:cubicBezTo>
                      <a:pt x="1223" y="715"/>
                      <a:pt x="1302" y="720"/>
                      <a:pt x="1381" y="720"/>
                    </a:cubicBezTo>
                    <a:cubicBezTo>
                      <a:pt x="1536" y="732"/>
                      <a:pt x="1703" y="744"/>
                      <a:pt x="1846" y="768"/>
                    </a:cubicBezTo>
                    <a:cubicBezTo>
                      <a:pt x="2132" y="792"/>
                      <a:pt x="2394" y="827"/>
                      <a:pt x="2679" y="851"/>
                    </a:cubicBezTo>
                    <a:cubicBezTo>
                      <a:pt x="2786" y="887"/>
                      <a:pt x="2894" y="899"/>
                      <a:pt x="2977" y="923"/>
                    </a:cubicBezTo>
                    <a:cubicBezTo>
                      <a:pt x="3013" y="946"/>
                      <a:pt x="3036" y="970"/>
                      <a:pt x="3072" y="982"/>
                    </a:cubicBezTo>
                    <a:lnTo>
                      <a:pt x="3108" y="1030"/>
                    </a:lnTo>
                    <a:lnTo>
                      <a:pt x="3132" y="1066"/>
                    </a:lnTo>
                    <a:cubicBezTo>
                      <a:pt x="3167" y="1137"/>
                      <a:pt x="3215" y="1208"/>
                      <a:pt x="3251" y="1280"/>
                    </a:cubicBezTo>
                    <a:cubicBezTo>
                      <a:pt x="3263" y="1327"/>
                      <a:pt x="3275" y="1387"/>
                      <a:pt x="3286" y="1435"/>
                    </a:cubicBezTo>
                    <a:cubicBezTo>
                      <a:pt x="3310" y="1447"/>
                      <a:pt x="3310" y="1482"/>
                      <a:pt x="3310" y="1494"/>
                    </a:cubicBezTo>
                    <a:cubicBezTo>
                      <a:pt x="3346" y="1804"/>
                      <a:pt x="3346" y="2101"/>
                      <a:pt x="3370" y="2351"/>
                    </a:cubicBezTo>
                    <a:lnTo>
                      <a:pt x="3370" y="2435"/>
                    </a:lnTo>
                    <a:cubicBezTo>
                      <a:pt x="3346" y="2578"/>
                      <a:pt x="3334" y="2709"/>
                      <a:pt x="3334" y="2863"/>
                    </a:cubicBezTo>
                    <a:cubicBezTo>
                      <a:pt x="3334" y="3006"/>
                      <a:pt x="3322" y="3161"/>
                      <a:pt x="3310" y="3304"/>
                    </a:cubicBezTo>
                    <a:cubicBezTo>
                      <a:pt x="3286" y="3447"/>
                      <a:pt x="3286" y="3566"/>
                      <a:pt x="3275" y="3697"/>
                    </a:cubicBezTo>
                    <a:cubicBezTo>
                      <a:pt x="3275" y="3804"/>
                      <a:pt x="3275" y="3923"/>
                      <a:pt x="3263" y="4018"/>
                    </a:cubicBezTo>
                    <a:cubicBezTo>
                      <a:pt x="3251" y="4102"/>
                      <a:pt x="3227" y="4161"/>
                      <a:pt x="3203" y="4233"/>
                    </a:cubicBezTo>
                    <a:cubicBezTo>
                      <a:pt x="3191" y="4280"/>
                      <a:pt x="3156" y="4304"/>
                      <a:pt x="3144" y="4340"/>
                    </a:cubicBezTo>
                    <a:lnTo>
                      <a:pt x="3132" y="4352"/>
                    </a:lnTo>
                    <a:cubicBezTo>
                      <a:pt x="3108" y="4364"/>
                      <a:pt x="3084" y="4375"/>
                      <a:pt x="3048" y="4399"/>
                    </a:cubicBezTo>
                    <a:cubicBezTo>
                      <a:pt x="2953" y="4435"/>
                      <a:pt x="2858" y="4459"/>
                      <a:pt x="2751" y="4483"/>
                    </a:cubicBezTo>
                    <a:cubicBezTo>
                      <a:pt x="2655" y="4518"/>
                      <a:pt x="2560" y="4530"/>
                      <a:pt x="2453" y="4542"/>
                    </a:cubicBezTo>
                    <a:cubicBezTo>
                      <a:pt x="2358" y="4554"/>
                      <a:pt x="2251" y="4554"/>
                      <a:pt x="2143" y="4554"/>
                    </a:cubicBezTo>
                    <a:cubicBezTo>
                      <a:pt x="2090" y="4566"/>
                      <a:pt x="2039" y="4572"/>
                      <a:pt x="1989" y="4572"/>
                    </a:cubicBezTo>
                    <a:cubicBezTo>
                      <a:pt x="1938" y="4572"/>
                      <a:pt x="1887" y="4566"/>
                      <a:pt x="1834" y="4554"/>
                    </a:cubicBezTo>
                    <a:cubicBezTo>
                      <a:pt x="1727" y="4542"/>
                      <a:pt x="1620" y="4542"/>
                      <a:pt x="1524" y="4530"/>
                    </a:cubicBezTo>
                    <a:cubicBezTo>
                      <a:pt x="1429" y="4518"/>
                      <a:pt x="1322" y="4518"/>
                      <a:pt x="1239" y="4494"/>
                    </a:cubicBezTo>
                    <a:cubicBezTo>
                      <a:pt x="1084" y="4471"/>
                      <a:pt x="941" y="4435"/>
                      <a:pt x="810" y="4399"/>
                    </a:cubicBezTo>
                    <a:cubicBezTo>
                      <a:pt x="762" y="4375"/>
                      <a:pt x="703" y="4352"/>
                      <a:pt x="655" y="4316"/>
                    </a:cubicBezTo>
                    <a:lnTo>
                      <a:pt x="631" y="4292"/>
                    </a:lnTo>
                    <a:cubicBezTo>
                      <a:pt x="608" y="4280"/>
                      <a:pt x="608" y="4256"/>
                      <a:pt x="596" y="4244"/>
                    </a:cubicBezTo>
                    <a:cubicBezTo>
                      <a:pt x="584" y="4197"/>
                      <a:pt x="584" y="4161"/>
                      <a:pt x="572" y="4102"/>
                    </a:cubicBezTo>
                    <a:cubicBezTo>
                      <a:pt x="524" y="3816"/>
                      <a:pt x="524" y="3530"/>
                      <a:pt x="524" y="3244"/>
                    </a:cubicBezTo>
                    <a:cubicBezTo>
                      <a:pt x="536" y="2947"/>
                      <a:pt x="536" y="2637"/>
                      <a:pt x="548" y="2328"/>
                    </a:cubicBezTo>
                    <a:cubicBezTo>
                      <a:pt x="572" y="2173"/>
                      <a:pt x="584" y="2018"/>
                      <a:pt x="596" y="1863"/>
                    </a:cubicBezTo>
                    <a:cubicBezTo>
                      <a:pt x="608" y="1744"/>
                      <a:pt x="631" y="1613"/>
                      <a:pt x="643" y="1494"/>
                    </a:cubicBezTo>
                    <a:cubicBezTo>
                      <a:pt x="655" y="1387"/>
                      <a:pt x="667" y="1280"/>
                      <a:pt x="703" y="1185"/>
                    </a:cubicBezTo>
                    <a:cubicBezTo>
                      <a:pt x="727" y="1077"/>
                      <a:pt x="762" y="982"/>
                      <a:pt x="786" y="899"/>
                    </a:cubicBezTo>
                    <a:cubicBezTo>
                      <a:pt x="810" y="851"/>
                      <a:pt x="834" y="827"/>
                      <a:pt x="846" y="792"/>
                    </a:cubicBezTo>
                    <a:lnTo>
                      <a:pt x="870" y="780"/>
                    </a:lnTo>
                    <a:cubicBezTo>
                      <a:pt x="881" y="780"/>
                      <a:pt x="905" y="768"/>
                      <a:pt x="929" y="744"/>
                    </a:cubicBezTo>
                    <a:cubicBezTo>
                      <a:pt x="965" y="732"/>
                      <a:pt x="1000" y="720"/>
                      <a:pt x="1024" y="720"/>
                    </a:cubicBezTo>
                    <a:cubicBezTo>
                      <a:pt x="1064" y="716"/>
                      <a:pt x="1104" y="715"/>
                      <a:pt x="1143" y="715"/>
                    </a:cubicBezTo>
                    <a:close/>
                    <a:moveTo>
                      <a:pt x="1239" y="1"/>
                    </a:moveTo>
                    <a:cubicBezTo>
                      <a:pt x="1191" y="1"/>
                      <a:pt x="1143" y="2"/>
                      <a:pt x="1096" y="6"/>
                    </a:cubicBezTo>
                    <a:cubicBezTo>
                      <a:pt x="1000" y="18"/>
                      <a:pt x="905" y="30"/>
                      <a:pt x="798" y="65"/>
                    </a:cubicBezTo>
                    <a:cubicBezTo>
                      <a:pt x="739" y="77"/>
                      <a:pt x="703" y="113"/>
                      <a:pt x="643" y="137"/>
                    </a:cubicBezTo>
                    <a:cubicBezTo>
                      <a:pt x="584" y="173"/>
                      <a:pt x="536" y="208"/>
                      <a:pt x="489" y="244"/>
                    </a:cubicBezTo>
                    <a:cubicBezTo>
                      <a:pt x="322" y="375"/>
                      <a:pt x="250" y="565"/>
                      <a:pt x="191" y="768"/>
                    </a:cubicBezTo>
                    <a:cubicBezTo>
                      <a:pt x="167" y="839"/>
                      <a:pt x="143" y="911"/>
                      <a:pt x="131" y="982"/>
                    </a:cubicBezTo>
                    <a:lnTo>
                      <a:pt x="84" y="1304"/>
                    </a:lnTo>
                    <a:lnTo>
                      <a:pt x="48" y="1744"/>
                    </a:lnTo>
                    <a:cubicBezTo>
                      <a:pt x="24" y="1899"/>
                      <a:pt x="12" y="2030"/>
                      <a:pt x="12" y="2173"/>
                    </a:cubicBezTo>
                    <a:cubicBezTo>
                      <a:pt x="0" y="2328"/>
                      <a:pt x="0" y="2494"/>
                      <a:pt x="0" y="2649"/>
                    </a:cubicBezTo>
                    <a:lnTo>
                      <a:pt x="0" y="3101"/>
                    </a:lnTo>
                    <a:cubicBezTo>
                      <a:pt x="0" y="3268"/>
                      <a:pt x="0" y="3411"/>
                      <a:pt x="12" y="3566"/>
                    </a:cubicBezTo>
                    <a:cubicBezTo>
                      <a:pt x="24" y="3721"/>
                      <a:pt x="48" y="3875"/>
                      <a:pt x="60" y="4018"/>
                    </a:cubicBezTo>
                    <a:cubicBezTo>
                      <a:pt x="72" y="4221"/>
                      <a:pt x="108" y="4399"/>
                      <a:pt x="191" y="4554"/>
                    </a:cubicBezTo>
                    <a:cubicBezTo>
                      <a:pt x="227" y="4614"/>
                      <a:pt x="262" y="4673"/>
                      <a:pt x="310" y="4721"/>
                    </a:cubicBezTo>
                    <a:cubicBezTo>
                      <a:pt x="322" y="4733"/>
                      <a:pt x="358" y="4756"/>
                      <a:pt x="369" y="4768"/>
                    </a:cubicBezTo>
                    <a:cubicBezTo>
                      <a:pt x="405" y="4792"/>
                      <a:pt x="429" y="4828"/>
                      <a:pt x="465" y="4840"/>
                    </a:cubicBezTo>
                    <a:cubicBezTo>
                      <a:pt x="536" y="4887"/>
                      <a:pt x="619" y="4935"/>
                      <a:pt x="703" y="4959"/>
                    </a:cubicBezTo>
                    <a:cubicBezTo>
                      <a:pt x="834" y="5018"/>
                      <a:pt x="977" y="5054"/>
                      <a:pt x="1131" y="5078"/>
                    </a:cubicBezTo>
                    <a:cubicBezTo>
                      <a:pt x="1298" y="5114"/>
                      <a:pt x="1477" y="5126"/>
                      <a:pt x="1632" y="5137"/>
                    </a:cubicBezTo>
                    <a:cubicBezTo>
                      <a:pt x="1786" y="5149"/>
                      <a:pt x="1917" y="5173"/>
                      <a:pt x="2072" y="5173"/>
                    </a:cubicBezTo>
                    <a:cubicBezTo>
                      <a:pt x="2251" y="5149"/>
                      <a:pt x="2405" y="5149"/>
                      <a:pt x="2584" y="5126"/>
                    </a:cubicBezTo>
                    <a:cubicBezTo>
                      <a:pt x="2727" y="5090"/>
                      <a:pt x="2870" y="5066"/>
                      <a:pt x="3001" y="5018"/>
                    </a:cubicBezTo>
                    <a:cubicBezTo>
                      <a:pt x="3096" y="5006"/>
                      <a:pt x="3167" y="4959"/>
                      <a:pt x="3263" y="4935"/>
                    </a:cubicBezTo>
                    <a:cubicBezTo>
                      <a:pt x="3334" y="4899"/>
                      <a:pt x="3394" y="4852"/>
                      <a:pt x="3465" y="4792"/>
                    </a:cubicBezTo>
                    <a:cubicBezTo>
                      <a:pt x="3537" y="4733"/>
                      <a:pt x="3596" y="4649"/>
                      <a:pt x="3644" y="4554"/>
                    </a:cubicBezTo>
                    <a:cubicBezTo>
                      <a:pt x="3691" y="4483"/>
                      <a:pt x="3715" y="4411"/>
                      <a:pt x="3751" y="4316"/>
                    </a:cubicBezTo>
                    <a:cubicBezTo>
                      <a:pt x="3798" y="4161"/>
                      <a:pt x="3810" y="3994"/>
                      <a:pt x="3822" y="3828"/>
                    </a:cubicBezTo>
                    <a:cubicBezTo>
                      <a:pt x="3822" y="3685"/>
                      <a:pt x="3834" y="3530"/>
                      <a:pt x="3858" y="3387"/>
                    </a:cubicBezTo>
                    <a:cubicBezTo>
                      <a:pt x="3858" y="3232"/>
                      <a:pt x="3882" y="3090"/>
                      <a:pt x="3882" y="2935"/>
                    </a:cubicBezTo>
                    <a:cubicBezTo>
                      <a:pt x="3894" y="2792"/>
                      <a:pt x="3894" y="2625"/>
                      <a:pt x="3918" y="2470"/>
                    </a:cubicBezTo>
                    <a:cubicBezTo>
                      <a:pt x="3918" y="2316"/>
                      <a:pt x="3929" y="2161"/>
                      <a:pt x="3929" y="2018"/>
                    </a:cubicBezTo>
                    <a:lnTo>
                      <a:pt x="3929" y="1911"/>
                    </a:lnTo>
                    <a:cubicBezTo>
                      <a:pt x="3929" y="1875"/>
                      <a:pt x="3929" y="1839"/>
                      <a:pt x="3965" y="1780"/>
                    </a:cubicBezTo>
                    <a:cubicBezTo>
                      <a:pt x="3941" y="1685"/>
                      <a:pt x="3941" y="1613"/>
                      <a:pt x="3929" y="1542"/>
                    </a:cubicBezTo>
                    <a:lnTo>
                      <a:pt x="3929" y="1506"/>
                    </a:lnTo>
                    <a:cubicBezTo>
                      <a:pt x="3929" y="1482"/>
                      <a:pt x="3918" y="1435"/>
                      <a:pt x="3894" y="1399"/>
                    </a:cubicBezTo>
                    <a:cubicBezTo>
                      <a:pt x="3894" y="1208"/>
                      <a:pt x="3858" y="1030"/>
                      <a:pt x="3787" y="863"/>
                    </a:cubicBezTo>
                    <a:cubicBezTo>
                      <a:pt x="3763" y="804"/>
                      <a:pt x="3739" y="732"/>
                      <a:pt x="3691" y="673"/>
                    </a:cubicBezTo>
                    <a:lnTo>
                      <a:pt x="3679" y="661"/>
                    </a:lnTo>
                    <a:lnTo>
                      <a:pt x="3656" y="625"/>
                    </a:lnTo>
                    <a:cubicBezTo>
                      <a:pt x="3596" y="554"/>
                      <a:pt x="3548" y="494"/>
                      <a:pt x="3465" y="434"/>
                    </a:cubicBezTo>
                    <a:cubicBezTo>
                      <a:pt x="3406" y="387"/>
                      <a:pt x="3358" y="351"/>
                      <a:pt x="3286" y="315"/>
                    </a:cubicBezTo>
                    <a:cubicBezTo>
                      <a:pt x="3227" y="292"/>
                      <a:pt x="3167" y="256"/>
                      <a:pt x="3096" y="244"/>
                    </a:cubicBezTo>
                    <a:cubicBezTo>
                      <a:pt x="3036" y="208"/>
                      <a:pt x="2965" y="196"/>
                      <a:pt x="2894" y="184"/>
                    </a:cubicBezTo>
                    <a:cubicBezTo>
                      <a:pt x="2703" y="149"/>
                      <a:pt x="2513" y="137"/>
                      <a:pt x="2334" y="113"/>
                    </a:cubicBezTo>
                    <a:cubicBezTo>
                      <a:pt x="2227" y="89"/>
                      <a:pt x="2108" y="77"/>
                      <a:pt x="2013" y="65"/>
                    </a:cubicBezTo>
                    <a:cubicBezTo>
                      <a:pt x="1846" y="30"/>
                      <a:pt x="1691" y="18"/>
                      <a:pt x="1536" y="6"/>
                    </a:cubicBezTo>
                    <a:cubicBezTo>
                      <a:pt x="1433" y="6"/>
                      <a:pt x="1335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8889525" y="393425"/>
              <a:ext cx="254700" cy="435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41400" y="795763"/>
            <a:ext cx="3786000" cy="287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275275" y="3555138"/>
            <a:ext cx="311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718574" y="-19200"/>
            <a:ext cx="10708659" cy="5189105"/>
            <a:chOff x="-718574" y="-19200"/>
            <a:chExt cx="10708659" cy="5189105"/>
          </a:xfrm>
        </p:grpSpPr>
        <p:sp>
          <p:nvSpPr>
            <p:cNvPr id="22" name="Google Shape;22;p3"/>
            <p:cNvSpPr/>
            <p:nvPr/>
          </p:nvSpPr>
          <p:spPr>
            <a:xfrm rot="5400000">
              <a:off x="6171178" y="2197084"/>
              <a:ext cx="2978630" cy="2967013"/>
            </a:xfrm>
            <a:custGeom>
              <a:avLst/>
              <a:gdLst/>
              <a:ahLst/>
              <a:cxnLst/>
              <a:rect l="l" t="t" r="r" b="b"/>
              <a:pathLst>
                <a:path w="85679" h="71331" extrusionOk="0">
                  <a:moveTo>
                    <a:pt x="1" y="0"/>
                  </a:moveTo>
                  <a:cubicBezTo>
                    <a:pt x="60" y="1131"/>
                    <a:pt x="227" y="2250"/>
                    <a:pt x="489" y="3358"/>
                  </a:cubicBezTo>
                  <a:cubicBezTo>
                    <a:pt x="1692" y="8227"/>
                    <a:pt x="4644" y="12502"/>
                    <a:pt x="8109" y="16133"/>
                  </a:cubicBezTo>
                  <a:cubicBezTo>
                    <a:pt x="15669" y="24051"/>
                    <a:pt x="25599" y="29301"/>
                    <a:pt x="36410" y="31099"/>
                  </a:cubicBezTo>
                  <a:cubicBezTo>
                    <a:pt x="42697" y="32135"/>
                    <a:pt x="49162" y="31968"/>
                    <a:pt x="55389" y="33290"/>
                  </a:cubicBezTo>
                  <a:cubicBezTo>
                    <a:pt x="61628" y="34600"/>
                    <a:pt x="67938" y="37826"/>
                    <a:pt x="70760" y="43529"/>
                  </a:cubicBezTo>
                  <a:cubicBezTo>
                    <a:pt x="73451" y="48970"/>
                    <a:pt x="72498" y="55555"/>
                    <a:pt x="74689" y="61210"/>
                  </a:cubicBezTo>
                  <a:cubicBezTo>
                    <a:pt x="76487" y="65841"/>
                    <a:pt x="80439" y="69580"/>
                    <a:pt x="85154" y="71164"/>
                  </a:cubicBezTo>
                  <a:cubicBezTo>
                    <a:pt x="85321" y="71223"/>
                    <a:pt x="85500" y="71283"/>
                    <a:pt x="85678" y="71330"/>
                  </a:cubicBezTo>
                  <a:lnTo>
                    <a:pt x="85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5400000">
              <a:off x="-2239350" y="2220150"/>
              <a:ext cx="5189100" cy="71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3"/>
            <p:cNvGrpSpPr/>
            <p:nvPr/>
          </p:nvGrpSpPr>
          <p:grpSpPr>
            <a:xfrm>
              <a:off x="-718574" y="242178"/>
              <a:ext cx="1326975" cy="895841"/>
              <a:chOff x="378900" y="3490625"/>
              <a:chExt cx="594150" cy="401075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585850" y="3559550"/>
                <a:ext cx="60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475" extrusionOk="0">
                    <a:moveTo>
                      <a:pt x="1917" y="0"/>
                    </a:moveTo>
                    <a:cubicBezTo>
                      <a:pt x="1887" y="0"/>
                      <a:pt x="1854" y="3"/>
                      <a:pt x="1819" y="10"/>
                    </a:cubicBezTo>
                    <a:cubicBezTo>
                      <a:pt x="1676" y="46"/>
                      <a:pt x="1605" y="117"/>
                      <a:pt x="1486" y="189"/>
                    </a:cubicBezTo>
                    <a:cubicBezTo>
                      <a:pt x="1331" y="296"/>
                      <a:pt x="1164" y="379"/>
                      <a:pt x="1010" y="475"/>
                    </a:cubicBezTo>
                    <a:cubicBezTo>
                      <a:pt x="855" y="558"/>
                      <a:pt x="676" y="617"/>
                      <a:pt x="533" y="713"/>
                    </a:cubicBezTo>
                    <a:cubicBezTo>
                      <a:pt x="426" y="784"/>
                      <a:pt x="331" y="891"/>
                      <a:pt x="212" y="951"/>
                    </a:cubicBezTo>
                    <a:cubicBezTo>
                      <a:pt x="1" y="1092"/>
                      <a:pt x="113" y="1475"/>
                      <a:pt x="356" y="1475"/>
                    </a:cubicBezTo>
                    <a:cubicBezTo>
                      <a:pt x="359" y="1475"/>
                      <a:pt x="363" y="1475"/>
                      <a:pt x="367" y="1475"/>
                    </a:cubicBezTo>
                    <a:cubicBezTo>
                      <a:pt x="652" y="1451"/>
                      <a:pt x="914" y="1260"/>
                      <a:pt x="1164" y="1153"/>
                    </a:cubicBezTo>
                    <a:cubicBezTo>
                      <a:pt x="1319" y="1094"/>
                      <a:pt x="1462" y="1022"/>
                      <a:pt x="1617" y="951"/>
                    </a:cubicBezTo>
                    <a:cubicBezTo>
                      <a:pt x="1688" y="915"/>
                      <a:pt x="1748" y="891"/>
                      <a:pt x="1807" y="844"/>
                    </a:cubicBezTo>
                    <a:cubicBezTo>
                      <a:pt x="1796" y="844"/>
                      <a:pt x="2022" y="736"/>
                      <a:pt x="1941" y="736"/>
                    </a:cubicBezTo>
                    <a:cubicBezTo>
                      <a:pt x="1937" y="736"/>
                      <a:pt x="1932" y="736"/>
                      <a:pt x="1926" y="737"/>
                    </a:cubicBezTo>
                    <a:cubicBezTo>
                      <a:pt x="2416" y="681"/>
                      <a:pt x="2365" y="0"/>
                      <a:pt x="19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75050" y="3525825"/>
                <a:ext cx="515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371" extrusionOk="0">
                    <a:moveTo>
                      <a:pt x="1629" y="0"/>
                    </a:moveTo>
                    <a:cubicBezTo>
                      <a:pt x="1618" y="0"/>
                      <a:pt x="1607" y="1"/>
                      <a:pt x="1596" y="2"/>
                    </a:cubicBezTo>
                    <a:cubicBezTo>
                      <a:pt x="1405" y="38"/>
                      <a:pt x="1346" y="109"/>
                      <a:pt x="1227" y="228"/>
                    </a:cubicBezTo>
                    <a:cubicBezTo>
                      <a:pt x="1120" y="323"/>
                      <a:pt x="977" y="407"/>
                      <a:pt x="858" y="502"/>
                    </a:cubicBezTo>
                    <a:cubicBezTo>
                      <a:pt x="596" y="681"/>
                      <a:pt x="358" y="895"/>
                      <a:pt x="108" y="1062"/>
                    </a:cubicBezTo>
                    <a:cubicBezTo>
                      <a:pt x="0" y="1133"/>
                      <a:pt x="0" y="1335"/>
                      <a:pt x="155" y="1359"/>
                    </a:cubicBezTo>
                    <a:cubicBezTo>
                      <a:pt x="189" y="1367"/>
                      <a:pt x="224" y="1371"/>
                      <a:pt x="260" y="1371"/>
                    </a:cubicBezTo>
                    <a:cubicBezTo>
                      <a:pt x="499" y="1371"/>
                      <a:pt x="767" y="1214"/>
                      <a:pt x="953" y="1121"/>
                    </a:cubicBezTo>
                    <a:cubicBezTo>
                      <a:pt x="1120" y="1050"/>
                      <a:pt x="1286" y="954"/>
                      <a:pt x="1453" y="871"/>
                    </a:cubicBezTo>
                    <a:cubicBezTo>
                      <a:pt x="1572" y="812"/>
                      <a:pt x="1703" y="704"/>
                      <a:pt x="1774" y="657"/>
                    </a:cubicBezTo>
                    <a:cubicBezTo>
                      <a:pt x="2063" y="518"/>
                      <a:pt x="1960" y="0"/>
                      <a:pt x="1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570300" y="3507800"/>
                <a:ext cx="505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37" extrusionOk="0">
                    <a:moveTo>
                      <a:pt x="1502" y="1"/>
                    </a:moveTo>
                    <a:cubicBezTo>
                      <a:pt x="1475" y="1"/>
                      <a:pt x="1447" y="3"/>
                      <a:pt x="1417" y="9"/>
                    </a:cubicBezTo>
                    <a:cubicBezTo>
                      <a:pt x="1120" y="68"/>
                      <a:pt x="834" y="342"/>
                      <a:pt x="572" y="485"/>
                    </a:cubicBezTo>
                    <a:cubicBezTo>
                      <a:pt x="393" y="580"/>
                      <a:pt x="0" y="782"/>
                      <a:pt x="143" y="1068"/>
                    </a:cubicBezTo>
                    <a:cubicBezTo>
                      <a:pt x="143" y="1080"/>
                      <a:pt x="155" y="1080"/>
                      <a:pt x="155" y="1104"/>
                    </a:cubicBezTo>
                    <a:cubicBezTo>
                      <a:pt x="177" y="1170"/>
                      <a:pt x="281" y="1236"/>
                      <a:pt x="372" y="1236"/>
                    </a:cubicBezTo>
                    <a:cubicBezTo>
                      <a:pt x="379" y="1236"/>
                      <a:pt x="386" y="1236"/>
                      <a:pt x="393" y="1235"/>
                    </a:cubicBezTo>
                    <a:cubicBezTo>
                      <a:pt x="620" y="1199"/>
                      <a:pt x="822" y="1080"/>
                      <a:pt x="1024" y="985"/>
                    </a:cubicBezTo>
                    <a:cubicBezTo>
                      <a:pt x="1227" y="890"/>
                      <a:pt x="1417" y="771"/>
                      <a:pt x="1608" y="699"/>
                    </a:cubicBezTo>
                    <a:cubicBezTo>
                      <a:pt x="2020" y="543"/>
                      <a:pt x="1900" y="1"/>
                      <a:pt x="1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690550" y="3546825"/>
                <a:ext cx="516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183" extrusionOk="0">
                    <a:moveTo>
                      <a:pt x="1588" y="1"/>
                    </a:moveTo>
                    <a:cubicBezTo>
                      <a:pt x="1517" y="1"/>
                      <a:pt x="1445" y="27"/>
                      <a:pt x="1382" y="91"/>
                    </a:cubicBezTo>
                    <a:cubicBezTo>
                      <a:pt x="1239" y="257"/>
                      <a:pt x="1013" y="317"/>
                      <a:pt x="822" y="412"/>
                    </a:cubicBezTo>
                    <a:cubicBezTo>
                      <a:pt x="596" y="531"/>
                      <a:pt x="358" y="674"/>
                      <a:pt x="131" y="805"/>
                    </a:cubicBezTo>
                    <a:cubicBezTo>
                      <a:pt x="1" y="912"/>
                      <a:pt x="60" y="1091"/>
                      <a:pt x="191" y="1150"/>
                    </a:cubicBezTo>
                    <a:cubicBezTo>
                      <a:pt x="246" y="1173"/>
                      <a:pt x="303" y="1183"/>
                      <a:pt x="361" y="1183"/>
                    </a:cubicBezTo>
                    <a:cubicBezTo>
                      <a:pt x="606" y="1183"/>
                      <a:pt x="870" y="1011"/>
                      <a:pt x="1072" y="924"/>
                    </a:cubicBezTo>
                    <a:cubicBezTo>
                      <a:pt x="1346" y="805"/>
                      <a:pt x="1608" y="745"/>
                      <a:pt x="1834" y="531"/>
                    </a:cubicBezTo>
                    <a:cubicBezTo>
                      <a:pt x="2066" y="327"/>
                      <a:pt x="1836" y="1"/>
                      <a:pt x="1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716650" y="3603950"/>
                <a:ext cx="4357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25" extrusionOk="0">
                    <a:moveTo>
                      <a:pt x="1420" y="0"/>
                    </a:moveTo>
                    <a:cubicBezTo>
                      <a:pt x="1354" y="0"/>
                      <a:pt x="1284" y="21"/>
                      <a:pt x="1219" y="56"/>
                    </a:cubicBezTo>
                    <a:cubicBezTo>
                      <a:pt x="1028" y="175"/>
                      <a:pt x="862" y="330"/>
                      <a:pt x="683" y="473"/>
                    </a:cubicBezTo>
                    <a:cubicBezTo>
                      <a:pt x="504" y="604"/>
                      <a:pt x="278" y="723"/>
                      <a:pt x="135" y="913"/>
                    </a:cubicBezTo>
                    <a:cubicBezTo>
                      <a:pt x="1" y="1078"/>
                      <a:pt x="136" y="1324"/>
                      <a:pt x="329" y="1324"/>
                    </a:cubicBezTo>
                    <a:cubicBezTo>
                      <a:pt x="359" y="1324"/>
                      <a:pt x="389" y="1319"/>
                      <a:pt x="421" y="1306"/>
                    </a:cubicBezTo>
                    <a:cubicBezTo>
                      <a:pt x="850" y="1116"/>
                      <a:pt x="1171" y="782"/>
                      <a:pt x="1576" y="556"/>
                    </a:cubicBezTo>
                    <a:cubicBezTo>
                      <a:pt x="1731" y="473"/>
                      <a:pt x="1743" y="246"/>
                      <a:pt x="1647" y="127"/>
                    </a:cubicBezTo>
                    <a:cubicBezTo>
                      <a:pt x="1592" y="38"/>
                      <a:pt x="1510" y="0"/>
                      <a:pt x="1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681025" y="3684375"/>
                <a:ext cx="44975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914" extrusionOk="0">
                    <a:moveTo>
                      <a:pt x="1233" y="1"/>
                    </a:moveTo>
                    <a:cubicBezTo>
                      <a:pt x="1122" y="1"/>
                      <a:pt x="1010" y="54"/>
                      <a:pt x="929" y="185"/>
                    </a:cubicBezTo>
                    <a:cubicBezTo>
                      <a:pt x="858" y="316"/>
                      <a:pt x="751" y="423"/>
                      <a:pt x="679" y="554"/>
                    </a:cubicBezTo>
                    <a:cubicBezTo>
                      <a:pt x="596" y="720"/>
                      <a:pt x="501" y="851"/>
                      <a:pt x="393" y="1006"/>
                    </a:cubicBezTo>
                    <a:cubicBezTo>
                      <a:pt x="239" y="1220"/>
                      <a:pt x="1" y="1482"/>
                      <a:pt x="36" y="1780"/>
                    </a:cubicBezTo>
                    <a:cubicBezTo>
                      <a:pt x="67" y="1864"/>
                      <a:pt x="156" y="1913"/>
                      <a:pt x="241" y="1913"/>
                    </a:cubicBezTo>
                    <a:cubicBezTo>
                      <a:pt x="289" y="1913"/>
                      <a:pt x="335" y="1898"/>
                      <a:pt x="370" y="1863"/>
                    </a:cubicBezTo>
                    <a:cubicBezTo>
                      <a:pt x="751" y="1447"/>
                      <a:pt x="1155" y="1066"/>
                      <a:pt x="1525" y="649"/>
                    </a:cubicBezTo>
                    <a:cubicBezTo>
                      <a:pt x="1798" y="349"/>
                      <a:pt x="1519" y="1"/>
                      <a:pt x="12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583400" y="3710500"/>
                <a:ext cx="378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540" extrusionOk="0">
                    <a:moveTo>
                      <a:pt x="1031" y="1"/>
                    </a:moveTo>
                    <a:cubicBezTo>
                      <a:pt x="906" y="1"/>
                      <a:pt x="784" y="62"/>
                      <a:pt x="727" y="211"/>
                    </a:cubicBezTo>
                    <a:cubicBezTo>
                      <a:pt x="584" y="628"/>
                      <a:pt x="0" y="878"/>
                      <a:pt x="24" y="1366"/>
                    </a:cubicBezTo>
                    <a:cubicBezTo>
                      <a:pt x="34" y="1448"/>
                      <a:pt x="134" y="1540"/>
                      <a:pt x="230" y="1540"/>
                    </a:cubicBezTo>
                    <a:cubicBezTo>
                      <a:pt x="245" y="1540"/>
                      <a:pt x="260" y="1538"/>
                      <a:pt x="274" y="1533"/>
                    </a:cubicBezTo>
                    <a:cubicBezTo>
                      <a:pt x="500" y="1485"/>
                      <a:pt x="750" y="1247"/>
                      <a:pt x="893" y="1068"/>
                    </a:cubicBezTo>
                    <a:cubicBezTo>
                      <a:pt x="1060" y="878"/>
                      <a:pt x="1262" y="699"/>
                      <a:pt x="1381" y="473"/>
                    </a:cubicBezTo>
                    <a:cubicBezTo>
                      <a:pt x="1513" y="217"/>
                      <a:pt x="1265" y="1"/>
                      <a:pt x="1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94100" y="3765250"/>
                <a:ext cx="339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821" extrusionOk="0">
                    <a:moveTo>
                      <a:pt x="908" y="1"/>
                    </a:moveTo>
                    <a:cubicBezTo>
                      <a:pt x="808" y="1"/>
                      <a:pt x="711" y="48"/>
                      <a:pt x="655" y="164"/>
                    </a:cubicBezTo>
                    <a:cubicBezTo>
                      <a:pt x="500" y="486"/>
                      <a:pt x="346" y="819"/>
                      <a:pt x="227" y="1164"/>
                    </a:cubicBezTo>
                    <a:cubicBezTo>
                      <a:pt x="143" y="1367"/>
                      <a:pt x="0" y="1581"/>
                      <a:pt x="167" y="1772"/>
                    </a:cubicBezTo>
                    <a:cubicBezTo>
                      <a:pt x="188" y="1806"/>
                      <a:pt x="217" y="1821"/>
                      <a:pt x="248" y="1821"/>
                    </a:cubicBezTo>
                    <a:cubicBezTo>
                      <a:pt x="323" y="1821"/>
                      <a:pt x="409" y="1737"/>
                      <a:pt x="417" y="1653"/>
                    </a:cubicBezTo>
                    <a:cubicBezTo>
                      <a:pt x="417" y="1659"/>
                      <a:pt x="419" y="1662"/>
                      <a:pt x="421" y="1662"/>
                    </a:cubicBezTo>
                    <a:cubicBezTo>
                      <a:pt x="438" y="1662"/>
                      <a:pt x="505" y="1542"/>
                      <a:pt x="536" y="1522"/>
                    </a:cubicBezTo>
                    <a:cubicBezTo>
                      <a:pt x="608" y="1414"/>
                      <a:pt x="667" y="1295"/>
                      <a:pt x="750" y="1176"/>
                    </a:cubicBezTo>
                    <a:cubicBezTo>
                      <a:pt x="881" y="926"/>
                      <a:pt x="1060" y="712"/>
                      <a:pt x="1203" y="474"/>
                    </a:cubicBezTo>
                    <a:cubicBezTo>
                      <a:pt x="1358" y="229"/>
                      <a:pt x="1127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31850" y="3750850"/>
                <a:ext cx="312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760" extrusionOk="0">
                    <a:moveTo>
                      <a:pt x="1021" y="648"/>
                    </a:moveTo>
                    <a:cubicBezTo>
                      <a:pt x="1015" y="656"/>
                      <a:pt x="1005" y="670"/>
                      <a:pt x="990" y="693"/>
                    </a:cubicBezTo>
                    <a:cubicBezTo>
                      <a:pt x="996" y="677"/>
                      <a:pt x="1007" y="662"/>
                      <a:pt x="1021" y="648"/>
                    </a:cubicBezTo>
                    <a:close/>
                    <a:moveTo>
                      <a:pt x="862" y="1"/>
                    </a:moveTo>
                    <a:cubicBezTo>
                      <a:pt x="853" y="1"/>
                      <a:pt x="844" y="1"/>
                      <a:pt x="835" y="2"/>
                    </a:cubicBezTo>
                    <a:cubicBezTo>
                      <a:pt x="347" y="62"/>
                      <a:pt x="359" y="645"/>
                      <a:pt x="228" y="1038"/>
                    </a:cubicBezTo>
                    <a:cubicBezTo>
                      <a:pt x="183" y="1139"/>
                      <a:pt x="1" y="1759"/>
                      <a:pt x="250" y="1759"/>
                    </a:cubicBezTo>
                    <a:cubicBezTo>
                      <a:pt x="265" y="1759"/>
                      <a:pt x="281" y="1757"/>
                      <a:pt x="300" y="1752"/>
                    </a:cubicBezTo>
                    <a:cubicBezTo>
                      <a:pt x="502" y="1693"/>
                      <a:pt x="645" y="1383"/>
                      <a:pt x="752" y="1216"/>
                    </a:cubicBezTo>
                    <a:cubicBezTo>
                      <a:pt x="824" y="1086"/>
                      <a:pt x="883" y="943"/>
                      <a:pt x="954" y="812"/>
                    </a:cubicBezTo>
                    <a:cubicBezTo>
                      <a:pt x="954" y="812"/>
                      <a:pt x="1040" y="640"/>
                      <a:pt x="1029" y="640"/>
                    </a:cubicBezTo>
                    <a:cubicBezTo>
                      <a:pt x="1029" y="640"/>
                      <a:pt x="1028" y="641"/>
                      <a:pt x="1028" y="641"/>
                    </a:cubicBezTo>
                    <a:lnTo>
                      <a:pt x="1028" y="641"/>
                    </a:lnTo>
                    <a:cubicBezTo>
                      <a:pt x="1065" y="603"/>
                      <a:pt x="1116" y="567"/>
                      <a:pt x="1133" y="526"/>
                    </a:cubicBezTo>
                    <a:cubicBezTo>
                      <a:pt x="1248" y="330"/>
                      <a:pt x="1118" y="1"/>
                      <a:pt x="8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506000" y="3692100"/>
                <a:ext cx="448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494" extrusionOk="0">
                    <a:moveTo>
                      <a:pt x="1397" y="0"/>
                    </a:moveTo>
                    <a:cubicBezTo>
                      <a:pt x="1331" y="0"/>
                      <a:pt x="1259" y="23"/>
                      <a:pt x="1191" y="78"/>
                    </a:cubicBezTo>
                    <a:cubicBezTo>
                      <a:pt x="1060" y="197"/>
                      <a:pt x="953" y="340"/>
                      <a:pt x="822" y="471"/>
                    </a:cubicBezTo>
                    <a:cubicBezTo>
                      <a:pt x="679" y="602"/>
                      <a:pt x="536" y="733"/>
                      <a:pt x="405" y="876"/>
                    </a:cubicBezTo>
                    <a:cubicBezTo>
                      <a:pt x="274" y="1007"/>
                      <a:pt x="1" y="1197"/>
                      <a:pt x="120" y="1423"/>
                    </a:cubicBezTo>
                    <a:cubicBezTo>
                      <a:pt x="148" y="1474"/>
                      <a:pt x="199" y="1494"/>
                      <a:pt x="248" y="1494"/>
                    </a:cubicBezTo>
                    <a:cubicBezTo>
                      <a:pt x="279" y="1494"/>
                      <a:pt x="310" y="1485"/>
                      <a:pt x="334" y="1471"/>
                    </a:cubicBezTo>
                    <a:cubicBezTo>
                      <a:pt x="370" y="1435"/>
                      <a:pt x="465" y="1411"/>
                      <a:pt x="513" y="1376"/>
                    </a:cubicBezTo>
                    <a:cubicBezTo>
                      <a:pt x="655" y="1304"/>
                      <a:pt x="786" y="1197"/>
                      <a:pt x="929" y="1090"/>
                    </a:cubicBezTo>
                    <a:cubicBezTo>
                      <a:pt x="1167" y="911"/>
                      <a:pt x="1429" y="733"/>
                      <a:pt x="1608" y="495"/>
                    </a:cubicBezTo>
                    <a:cubicBezTo>
                      <a:pt x="1792" y="265"/>
                      <a:pt x="1621" y="0"/>
                      <a:pt x="1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44975" y="3679675"/>
                <a:ext cx="193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510" extrusionOk="0">
                    <a:moveTo>
                      <a:pt x="418" y="1"/>
                    </a:moveTo>
                    <a:cubicBezTo>
                      <a:pt x="373" y="1"/>
                      <a:pt x="328" y="13"/>
                      <a:pt x="287" y="39"/>
                    </a:cubicBezTo>
                    <a:cubicBezTo>
                      <a:pt x="48" y="194"/>
                      <a:pt x="37" y="456"/>
                      <a:pt x="48" y="718"/>
                    </a:cubicBezTo>
                    <a:cubicBezTo>
                      <a:pt x="48" y="956"/>
                      <a:pt x="1" y="1230"/>
                      <a:pt x="96" y="1456"/>
                    </a:cubicBezTo>
                    <a:cubicBezTo>
                      <a:pt x="108" y="1492"/>
                      <a:pt x="141" y="1510"/>
                      <a:pt x="176" y="1510"/>
                    </a:cubicBezTo>
                    <a:cubicBezTo>
                      <a:pt x="212" y="1510"/>
                      <a:pt x="251" y="1492"/>
                      <a:pt x="275" y="1456"/>
                    </a:cubicBezTo>
                    <a:cubicBezTo>
                      <a:pt x="370" y="1266"/>
                      <a:pt x="453" y="1075"/>
                      <a:pt x="513" y="861"/>
                    </a:cubicBezTo>
                    <a:cubicBezTo>
                      <a:pt x="572" y="682"/>
                      <a:pt x="656" y="539"/>
                      <a:pt x="715" y="373"/>
                    </a:cubicBezTo>
                    <a:cubicBezTo>
                      <a:pt x="772" y="183"/>
                      <a:pt x="595" y="1"/>
                      <a:pt x="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685800" y="3490625"/>
                <a:ext cx="5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659" extrusionOk="0">
                    <a:moveTo>
                      <a:pt x="1592" y="0"/>
                    </a:moveTo>
                    <a:cubicBezTo>
                      <a:pt x="1398" y="0"/>
                      <a:pt x="1194" y="40"/>
                      <a:pt x="1012" y="65"/>
                    </a:cubicBezTo>
                    <a:cubicBezTo>
                      <a:pt x="762" y="88"/>
                      <a:pt x="405" y="65"/>
                      <a:pt x="167" y="196"/>
                    </a:cubicBezTo>
                    <a:cubicBezTo>
                      <a:pt x="0" y="303"/>
                      <a:pt x="83" y="553"/>
                      <a:pt x="286" y="565"/>
                    </a:cubicBezTo>
                    <a:cubicBezTo>
                      <a:pt x="560" y="576"/>
                      <a:pt x="857" y="612"/>
                      <a:pt x="1143" y="624"/>
                    </a:cubicBezTo>
                    <a:cubicBezTo>
                      <a:pt x="1311" y="630"/>
                      <a:pt x="1480" y="658"/>
                      <a:pt x="1639" y="658"/>
                    </a:cubicBezTo>
                    <a:cubicBezTo>
                      <a:pt x="1805" y="658"/>
                      <a:pt x="1961" y="627"/>
                      <a:pt x="2096" y="505"/>
                    </a:cubicBezTo>
                    <a:cubicBezTo>
                      <a:pt x="2191" y="422"/>
                      <a:pt x="2191" y="243"/>
                      <a:pt x="2096" y="160"/>
                    </a:cubicBezTo>
                    <a:cubicBezTo>
                      <a:pt x="1955" y="37"/>
                      <a:pt x="1778" y="0"/>
                      <a:pt x="1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803075" y="3522475"/>
                <a:ext cx="537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74" extrusionOk="0">
                    <a:moveTo>
                      <a:pt x="979" y="1"/>
                    </a:moveTo>
                    <a:cubicBezTo>
                      <a:pt x="895" y="1"/>
                      <a:pt x="811" y="2"/>
                      <a:pt x="726" y="5"/>
                    </a:cubicBezTo>
                    <a:cubicBezTo>
                      <a:pt x="593" y="5"/>
                      <a:pt x="399" y="51"/>
                      <a:pt x="247" y="51"/>
                    </a:cubicBezTo>
                    <a:cubicBezTo>
                      <a:pt x="209" y="51"/>
                      <a:pt x="174" y="48"/>
                      <a:pt x="143" y="41"/>
                    </a:cubicBezTo>
                    <a:cubicBezTo>
                      <a:pt x="139" y="30"/>
                      <a:pt x="132" y="26"/>
                      <a:pt x="124" y="26"/>
                    </a:cubicBezTo>
                    <a:cubicBezTo>
                      <a:pt x="105" y="26"/>
                      <a:pt x="80" y="48"/>
                      <a:pt x="72" y="64"/>
                    </a:cubicBezTo>
                    <a:cubicBezTo>
                      <a:pt x="0" y="291"/>
                      <a:pt x="310" y="374"/>
                      <a:pt x="453" y="410"/>
                    </a:cubicBezTo>
                    <a:cubicBezTo>
                      <a:pt x="845" y="481"/>
                      <a:pt x="1226" y="541"/>
                      <a:pt x="1619" y="660"/>
                    </a:cubicBezTo>
                    <a:cubicBezTo>
                      <a:pt x="1652" y="669"/>
                      <a:pt x="1683" y="674"/>
                      <a:pt x="1712" y="674"/>
                    </a:cubicBezTo>
                    <a:cubicBezTo>
                      <a:pt x="2045" y="674"/>
                      <a:pt x="2147" y="96"/>
                      <a:pt x="1786" y="53"/>
                    </a:cubicBezTo>
                    <a:cubicBezTo>
                      <a:pt x="1522" y="16"/>
                      <a:pt x="1252" y="1"/>
                      <a:pt x="9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15275" y="3573800"/>
                <a:ext cx="556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766" extrusionOk="0">
                    <a:moveTo>
                      <a:pt x="508" y="0"/>
                    </a:moveTo>
                    <a:cubicBezTo>
                      <a:pt x="376" y="0"/>
                      <a:pt x="251" y="15"/>
                      <a:pt x="143" y="59"/>
                    </a:cubicBezTo>
                    <a:cubicBezTo>
                      <a:pt x="0" y="107"/>
                      <a:pt x="0" y="309"/>
                      <a:pt x="143" y="369"/>
                    </a:cubicBezTo>
                    <a:cubicBezTo>
                      <a:pt x="441" y="488"/>
                      <a:pt x="715" y="571"/>
                      <a:pt x="1024" y="643"/>
                    </a:cubicBezTo>
                    <a:cubicBezTo>
                      <a:pt x="1237" y="685"/>
                      <a:pt x="1496" y="766"/>
                      <a:pt x="1719" y="766"/>
                    </a:cubicBezTo>
                    <a:cubicBezTo>
                      <a:pt x="1746" y="766"/>
                      <a:pt x="1772" y="764"/>
                      <a:pt x="1798" y="762"/>
                    </a:cubicBezTo>
                    <a:cubicBezTo>
                      <a:pt x="2072" y="738"/>
                      <a:pt x="2227" y="428"/>
                      <a:pt x="2024" y="214"/>
                    </a:cubicBezTo>
                    <a:cubicBezTo>
                      <a:pt x="1879" y="69"/>
                      <a:pt x="1685" y="56"/>
                      <a:pt x="1486" y="56"/>
                    </a:cubicBezTo>
                    <a:cubicBezTo>
                      <a:pt x="1443" y="56"/>
                      <a:pt x="1400" y="57"/>
                      <a:pt x="1357" y="57"/>
                    </a:cubicBezTo>
                    <a:cubicBezTo>
                      <a:pt x="1288" y="57"/>
                      <a:pt x="1221" y="55"/>
                      <a:pt x="1155" y="47"/>
                    </a:cubicBezTo>
                    <a:cubicBezTo>
                      <a:pt x="962" y="40"/>
                      <a:pt x="727" y="0"/>
                      <a:pt x="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849800" y="3628550"/>
                <a:ext cx="637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799" extrusionOk="0">
                    <a:moveTo>
                      <a:pt x="2074" y="9"/>
                    </a:moveTo>
                    <a:cubicBezTo>
                      <a:pt x="2037" y="9"/>
                      <a:pt x="1997" y="14"/>
                      <a:pt x="1953" y="24"/>
                    </a:cubicBezTo>
                    <a:cubicBezTo>
                      <a:pt x="1370" y="167"/>
                      <a:pt x="715" y="1"/>
                      <a:pt x="155" y="239"/>
                    </a:cubicBezTo>
                    <a:cubicBezTo>
                      <a:pt x="0" y="322"/>
                      <a:pt x="0" y="501"/>
                      <a:pt x="155" y="560"/>
                    </a:cubicBezTo>
                    <a:cubicBezTo>
                      <a:pt x="715" y="798"/>
                      <a:pt x="1370" y="632"/>
                      <a:pt x="1953" y="774"/>
                    </a:cubicBezTo>
                    <a:cubicBezTo>
                      <a:pt x="1998" y="787"/>
                      <a:pt x="2040" y="792"/>
                      <a:pt x="2078" y="792"/>
                    </a:cubicBezTo>
                    <a:cubicBezTo>
                      <a:pt x="2536" y="792"/>
                      <a:pt x="2550" y="9"/>
                      <a:pt x="2074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606650" y="3767825"/>
                <a:ext cx="39525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86" extrusionOk="0">
                    <a:moveTo>
                      <a:pt x="1419" y="1"/>
                    </a:moveTo>
                    <a:cubicBezTo>
                      <a:pt x="1414" y="1"/>
                      <a:pt x="1409" y="1"/>
                      <a:pt x="1404" y="2"/>
                    </a:cubicBezTo>
                    <a:cubicBezTo>
                      <a:pt x="1285" y="2"/>
                      <a:pt x="1225" y="61"/>
                      <a:pt x="1142" y="133"/>
                    </a:cubicBezTo>
                    <a:cubicBezTo>
                      <a:pt x="1011" y="252"/>
                      <a:pt x="856" y="359"/>
                      <a:pt x="725" y="478"/>
                    </a:cubicBezTo>
                    <a:cubicBezTo>
                      <a:pt x="499" y="668"/>
                      <a:pt x="356" y="895"/>
                      <a:pt x="178" y="1109"/>
                    </a:cubicBezTo>
                    <a:cubicBezTo>
                      <a:pt x="1" y="1335"/>
                      <a:pt x="238" y="1586"/>
                      <a:pt x="466" y="1586"/>
                    </a:cubicBezTo>
                    <a:cubicBezTo>
                      <a:pt x="515" y="1586"/>
                      <a:pt x="563" y="1574"/>
                      <a:pt x="606" y="1550"/>
                    </a:cubicBezTo>
                    <a:cubicBezTo>
                      <a:pt x="725" y="1466"/>
                      <a:pt x="749" y="1395"/>
                      <a:pt x="809" y="1276"/>
                    </a:cubicBezTo>
                    <a:cubicBezTo>
                      <a:pt x="892" y="1145"/>
                      <a:pt x="975" y="1014"/>
                      <a:pt x="1082" y="895"/>
                    </a:cubicBezTo>
                    <a:cubicBezTo>
                      <a:pt x="1249" y="680"/>
                      <a:pt x="1487" y="466"/>
                      <a:pt x="1547" y="192"/>
                    </a:cubicBezTo>
                    <a:cubicBezTo>
                      <a:pt x="1581" y="113"/>
                      <a:pt x="1517" y="1"/>
                      <a:pt x="1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558100" y="3810175"/>
                <a:ext cx="18475" cy="45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819" extrusionOk="0">
                    <a:moveTo>
                      <a:pt x="507" y="1"/>
                    </a:moveTo>
                    <a:cubicBezTo>
                      <a:pt x="487" y="1"/>
                      <a:pt x="468" y="7"/>
                      <a:pt x="453" y="22"/>
                    </a:cubicBezTo>
                    <a:cubicBezTo>
                      <a:pt x="274" y="153"/>
                      <a:pt x="226" y="344"/>
                      <a:pt x="167" y="558"/>
                    </a:cubicBezTo>
                    <a:cubicBezTo>
                      <a:pt x="60" y="868"/>
                      <a:pt x="48" y="1165"/>
                      <a:pt x="12" y="1475"/>
                    </a:cubicBezTo>
                    <a:cubicBezTo>
                      <a:pt x="0" y="1705"/>
                      <a:pt x="185" y="1819"/>
                      <a:pt x="369" y="1819"/>
                    </a:cubicBezTo>
                    <a:cubicBezTo>
                      <a:pt x="554" y="1819"/>
                      <a:pt x="739" y="1702"/>
                      <a:pt x="715" y="1475"/>
                    </a:cubicBezTo>
                    <a:cubicBezTo>
                      <a:pt x="691" y="1165"/>
                      <a:pt x="667" y="879"/>
                      <a:pt x="691" y="570"/>
                    </a:cubicBezTo>
                    <a:cubicBezTo>
                      <a:pt x="703" y="403"/>
                      <a:pt x="727" y="153"/>
                      <a:pt x="596" y="34"/>
                    </a:cubicBezTo>
                    <a:cubicBezTo>
                      <a:pt x="568" y="13"/>
                      <a:pt x="536" y="1"/>
                      <a:pt x="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71775" y="3848650"/>
                <a:ext cx="340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722" extrusionOk="0">
                    <a:moveTo>
                      <a:pt x="278" y="0"/>
                    </a:moveTo>
                    <a:cubicBezTo>
                      <a:pt x="191" y="0"/>
                      <a:pt x="100" y="58"/>
                      <a:pt x="72" y="150"/>
                    </a:cubicBezTo>
                    <a:cubicBezTo>
                      <a:pt x="0" y="364"/>
                      <a:pt x="155" y="650"/>
                      <a:pt x="191" y="876"/>
                    </a:cubicBezTo>
                    <a:cubicBezTo>
                      <a:pt x="239" y="1103"/>
                      <a:pt x="298" y="1341"/>
                      <a:pt x="417" y="1531"/>
                    </a:cubicBezTo>
                    <a:cubicBezTo>
                      <a:pt x="500" y="1667"/>
                      <a:pt x="613" y="1722"/>
                      <a:pt x="727" y="1722"/>
                    </a:cubicBezTo>
                    <a:cubicBezTo>
                      <a:pt x="1043" y="1722"/>
                      <a:pt x="1363" y="1308"/>
                      <a:pt x="1048" y="1055"/>
                    </a:cubicBezTo>
                    <a:cubicBezTo>
                      <a:pt x="893" y="936"/>
                      <a:pt x="834" y="793"/>
                      <a:pt x="751" y="638"/>
                    </a:cubicBezTo>
                    <a:cubicBezTo>
                      <a:pt x="703" y="543"/>
                      <a:pt x="655" y="448"/>
                      <a:pt x="608" y="352"/>
                    </a:cubicBezTo>
                    <a:cubicBezTo>
                      <a:pt x="560" y="257"/>
                      <a:pt x="477" y="186"/>
                      <a:pt x="429" y="91"/>
                    </a:cubicBezTo>
                    <a:cubicBezTo>
                      <a:pt x="395" y="28"/>
                      <a:pt x="337" y="0"/>
                      <a:pt x="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378900" y="3681025"/>
                <a:ext cx="330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832" extrusionOk="0">
                    <a:moveTo>
                      <a:pt x="789" y="0"/>
                    </a:moveTo>
                    <a:cubicBezTo>
                      <a:pt x="623" y="0"/>
                      <a:pt x="458" y="84"/>
                      <a:pt x="394" y="283"/>
                    </a:cubicBezTo>
                    <a:cubicBezTo>
                      <a:pt x="322" y="521"/>
                      <a:pt x="275" y="759"/>
                      <a:pt x="203" y="997"/>
                    </a:cubicBezTo>
                    <a:cubicBezTo>
                      <a:pt x="144" y="1212"/>
                      <a:pt x="1" y="1390"/>
                      <a:pt x="72" y="1604"/>
                    </a:cubicBezTo>
                    <a:cubicBezTo>
                      <a:pt x="111" y="1735"/>
                      <a:pt x="244" y="1831"/>
                      <a:pt x="372" y="1831"/>
                    </a:cubicBezTo>
                    <a:cubicBezTo>
                      <a:pt x="441" y="1831"/>
                      <a:pt x="510" y="1803"/>
                      <a:pt x="560" y="1735"/>
                    </a:cubicBezTo>
                    <a:cubicBezTo>
                      <a:pt x="691" y="1569"/>
                      <a:pt x="834" y="1402"/>
                      <a:pt x="917" y="1212"/>
                    </a:cubicBezTo>
                    <a:cubicBezTo>
                      <a:pt x="1025" y="985"/>
                      <a:pt x="1108" y="747"/>
                      <a:pt x="1203" y="509"/>
                    </a:cubicBezTo>
                    <a:cubicBezTo>
                      <a:pt x="1320" y="210"/>
                      <a:pt x="1052" y="0"/>
                      <a:pt x="7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18200" y="3594250"/>
                <a:ext cx="39250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637" extrusionOk="0">
                    <a:moveTo>
                      <a:pt x="962" y="0"/>
                    </a:moveTo>
                    <a:cubicBezTo>
                      <a:pt x="874" y="0"/>
                      <a:pt x="783" y="33"/>
                      <a:pt x="703" y="111"/>
                    </a:cubicBezTo>
                    <a:cubicBezTo>
                      <a:pt x="608" y="206"/>
                      <a:pt x="572" y="301"/>
                      <a:pt x="488" y="408"/>
                    </a:cubicBezTo>
                    <a:cubicBezTo>
                      <a:pt x="417" y="527"/>
                      <a:pt x="334" y="634"/>
                      <a:pt x="274" y="753"/>
                    </a:cubicBezTo>
                    <a:cubicBezTo>
                      <a:pt x="155" y="980"/>
                      <a:pt x="0" y="1182"/>
                      <a:pt x="72" y="1456"/>
                    </a:cubicBezTo>
                    <a:cubicBezTo>
                      <a:pt x="102" y="1571"/>
                      <a:pt x="213" y="1637"/>
                      <a:pt x="319" y="1637"/>
                    </a:cubicBezTo>
                    <a:cubicBezTo>
                      <a:pt x="377" y="1637"/>
                      <a:pt x="434" y="1617"/>
                      <a:pt x="477" y="1575"/>
                    </a:cubicBezTo>
                    <a:cubicBezTo>
                      <a:pt x="608" y="1420"/>
                      <a:pt x="774" y="1301"/>
                      <a:pt x="893" y="1158"/>
                    </a:cubicBezTo>
                    <a:cubicBezTo>
                      <a:pt x="1012" y="1003"/>
                      <a:pt x="1119" y="801"/>
                      <a:pt x="1262" y="682"/>
                    </a:cubicBezTo>
                    <a:cubicBezTo>
                      <a:pt x="1570" y="421"/>
                      <a:pt x="1280" y="0"/>
                      <a:pt x="9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599600" y="3631750"/>
                <a:ext cx="50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449" extrusionOk="0">
                    <a:moveTo>
                      <a:pt x="1575" y="0"/>
                    </a:moveTo>
                    <a:cubicBezTo>
                      <a:pt x="1481" y="0"/>
                      <a:pt x="1385" y="43"/>
                      <a:pt x="1317" y="146"/>
                    </a:cubicBezTo>
                    <a:cubicBezTo>
                      <a:pt x="1293" y="194"/>
                      <a:pt x="1186" y="230"/>
                      <a:pt x="1126" y="277"/>
                    </a:cubicBezTo>
                    <a:cubicBezTo>
                      <a:pt x="972" y="385"/>
                      <a:pt x="841" y="504"/>
                      <a:pt x="710" y="623"/>
                    </a:cubicBezTo>
                    <a:cubicBezTo>
                      <a:pt x="495" y="789"/>
                      <a:pt x="198" y="873"/>
                      <a:pt x="67" y="1111"/>
                    </a:cubicBezTo>
                    <a:cubicBezTo>
                      <a:pt x="1" y="1264"/>
                      <a:pt x="117" y="1448"/>
                      <a:pt x="294" y="1448"/>
                    </a:cubicBezTo>
                    <a:cubicBezTo>
                      <a:pt x="309" y="1448"/>
                      <a:pt x="325" y="1447"/>
                      <a:pt x="340" y="1444"/>
                    </a:cubicBezTo>
                    <a:cubicBezTo>
                      <a:pt x="638" y="1361"/>
                      <a:pt x="948" y="1206"/>
                      <a:pt x="1186" y="1004"/>
                    </a:cubicBezTo>
                    <a:cubicBezTo>
                      <a:pt x="1388" y="849"/>
                      <a:pt x="1710" y="682"/>
                      <a:pt x="1853" y="456"/>
                    </a:cubicBezTo>
                    <a:cubicBezTo>
                      <a:pt x="2011" y="231"/>
                      <a:pt x="1796" y="0"/>
                      <a:pt x="15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502125" y="3613175"/>
                <a:ext cx="390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00" extrusionOk="0">
                    <a:moveTo>
                      <a:pt x="1128" y="0"/>
                    </a:moveTo>
                    <a:cubicBezTo>
                      <a:pt x="1059" y="0"/>
                      <a:pt x="986" y="24"/>
                      <a:pt x="918" y="80"/>
                    </a:cubicBezTo>
                    <a:cubicBezTo>
                      <a:pt x="680" y="282"/>
                      <a:pt x="477" y="580"/>
                      <a:pt x="334" y="842"/>
                    </a:cubicBezTo>
                    <a:cubicBezTo>
                      <a:pt x="227" y="1032"/>
                      <a:pt x="1" y="1306"/>
                      <a:pt x="108" y="1532"/>
                    </a:cubicBezTo>
                    <a:cubicBezTo>
                      <a:pt x="137" y="1578"/>
                      <a:pt x="188" y="1599"/>
                      <a:pt x="240" y="1599"/>
                    </a:cubicBezTo>
                    <a:cubicBezTo>
                      <a:pt x="295" y="1599"/>
                      <a:pt x="351" y="1575"/>
                      <a:pt x="382" y="1532"/>
                    </a:cubicBezTo>
                    <a:cubicBezTo>
                      <a:pt x="441" y="1437"/>
                      <a:pt x="525" y="1389"/>
                      <a:pt x="608" y="1318"/>
                    </a:cubicBezTo>
                    <a:cubicBezTo>
                      <a:pt x="691" y="1247"/>
                      <a:pt x="751" y="1139"/>
                      <a:pt x="822" y="1056"/>
                    </a:cubicBezTo>
                    <a:cubicBezTo>
                      <a:pt x="989" y="854"/>
                      <a:pt x="1203" y="723"/>
                      <a:pt x="1358" y="532"/>
                    </a:cubicBezTo>
                    <a:cubicBezTo>
                      <a:pt x="1562" y="292"/>
                      <a:pt x="1370" y="0"/>
                      <a:pt x="1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66750" y="3643950"/>
                <a:ext cx="424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16" extrusionOk="0">
                    <a:moveTo>
                      <a:pt x="1283" y="1"/>
                    </a:moveTo>
                    <a:cubicBezTo>
                      <a:pt x="1254" y="1"/>
                      <a:pt x="1223" y="6"/>
                      <a:pt x="1191" y="16"/>
                    </a:cubicBezTo>
                    <a:cubicBezTo>
                      <a:pt x="1048" y="75"/>
                      <a:pt x="882" y="87"/>
                      <a:pt x="715" y="147"/>
                    </a:cubicBezTo>
                    <a:cubicBezTo>
                      <a:pt x="572" y="206"/>
                      <a:pt x="417" y="313"/>
                      <a:pt x="262" y="325"/>
                    </a:cubicBezTo>
                    <a:cubicBezTo>
                      <a:pt x="96" y="361"/>
                      <a:pt x="1" y="670"/>
                      <a:pt x="227" y="694"/>
                    </a:cubicBezTo>
                    <a:cubicBezTo>
                      <a:pt x="302" y="708"/>
                      <a:pt x="375" y="715"/>
                      <a:pt x="447" y="715"/>
                    </a:cubicBezTo>
                    <a:cubicBezTo>
                      <a:pt x="558" y="715"/>
                      <a:pt x="666" y="699"/>
                      <a:pt x="774" y="670"/>
                    </a:cubicBezTo>
                    <a:cubicBezTo>
                      <a:pt x="977" y="623"/>
                      <a:pt x="1167" y="623"/>
                      <a:pt x="1358" y="599"/>
                    </a:cubicBezTo>
                    <a:cubicBezTo>
                      <a:pt x="1696" y="545"/>
                      <a:pt x="1595" y="1"/>
                      <a:pt x="1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926925" y="3583525"/>
                <a:ext cx="461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198" extrusionOk="0">
                    <a:moveTo>
                      <a:pt x="253" y="1"/>
                    </a:moveTo>
                    <a:cubicBezTo>
                      <a:pt x="138" y="1"/>
                      <a:pt x="0" y="109"/>
                      <a:pt x="11" y="218"/>
                    </a:cubicBezTo>
                    <a:cubicBezTo>
                      <a:pt x="59" y="551"/>
                      <a:pt x="416" y="694"/>
                      <a:pt x="702" y="825"/>
                    </a:cubicBezTo>
                    <a:cubicBezTo>
                      <a:pt x="797" y="873"/>
                      <a:pt x="892" y="909"/>
                      <a:pt x="999" y="968"/>
                    </a:cubicBezTo>
                    <a:cubicBezTo>
                      <a:pt x="998" y="967"/>
                      <a:pt x="997" y="967"/>
                      <a:pt x="997" y="967"/>
                    </a:cubicBezTo>
                    <a:cubicBezTo>
                      <a:pt x="993" y="967"/>
                      <a:pt x="1078" y="1024"/>
                      <a:pt x="1087" y="1024"/>
                    </a:cubicBezTo>
                    <a:cubicBezTo>
                      <a:pt x="1088" y="1024"/>
                      <a:pt x="1088" y="1024"/>
                      <a:pt x="1088" y="1024"/>
                    </a:cubicBezTo>
                    <a:lnTo>
                      <a:pt x="1088" y="1024"/>
                    </a:lnTo>
                    <a:cubicBezTo>
                      <a:pt x="1126" y="1059"/>
                      <a:pt x="1217" y="1139"/>
                      <a:pt x="1225" y="1147"/>
                    </a:cubicBezTo>
                    <a:cubicBezTo>
                      <a:pt x="1290" y="1181"/>
                      <a:pt x="1360" y="1197"/>
                      <a:pt x="1428" y="1197"/>
                    </a:cubicBezTo>
                    <a:cubicBezTo>
                      <a:pt x="1598" y="1197"/>
                      <a:pt x="1758" y="1095"/>
                      <a:pt x="1809" y="909"/>
                    </a:cubicBezTo>
                    <a:lnTo>
                      <a:pt x="1809" y="885"/>
                    </a:lnTo>
                    <a:cubicBezTo>
                      <a:pt x="1845" y="742"/>
                      <a:pt x="1809" y="563"/>
                      <a:pt x="1714" y="480"/>
                    </a:cubicBezTo>
                    <a:cubicBezTo>
                      <a:pt x="1535" y="325"/>
                      <a:pt x="1333" y="289"/>
                      <a:pt x="1094" y="254"/>
                    </a:cubicBezTo>
                    <a:cubicBezTo>
                      <a:pt x="821" y="206"/>
                      <a:pt x="547" y="111"/>
                      <a:pt x="285" y="4"/>
                    </a:cubicBezTo>
                    <a:cubicBezTo>
                      <a:pt x="274" y="2"/>
                      <a:pt x="264" y="1"/>
                      <a:pt x="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00050" y="3807600"/>
                <a:ext cx="271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74" extrusionOk="0">
                    <a:moveTo>
                      <a:pt x="195" y="0"/>
                    </a:moveTo>
                    <a:cubicBezTo>
                      <a:pt x="100" y="0"/>
                      <a:pt x="12" y="62"/>
                      <a:pt x="12" y="185"/>
                    </a:cubicBezTo>
                    <a:cubicBezTo>
                      <a:pt x="0" y="459"/>
                      <a:pt x="119" y="792"/>
                      <a:pt x="202" y="1042"/>
                    </a:cubicBezTo>
                    <a:cubicBezTo>
                      <a:pt x="300" y="1303"/>
                      <a:pt x="467" y="1574"/>
                      <a:pt x="758" y="1574"/>
                    </a:cubicBezTo>
                    <a:cubicBezTo>
                      <a:pt x="786" y="1574"/>
                      <a:pt x="815" y="1571"/>
                      <a:pt x="845" y="1566"/>
                    </a:cubicBezTo>
                    <a:cubicBezTo>
                      <a:pt x="1012" y="1530"/>
                      <a:pt x="1083" y="1340"/>
                      <a:pt x="1048" y="1197"/>
                    </a:cubicBezTo>
                    <a:cubicBezTo>
                      <a:pt x="1024" y="1054"/>
                      <a:pt x="953" y="1006"/>
                      <a:pt x="869" y="923"/>
                    </a:cubicBezTo>
                    <a:cubicBezTo>
                      <a:pt x="810" y="863"/>
                      <a:pt x="786" y="780"/>
                      <a:pt x="738" y="685"/>
                    </a:cubicBezTo>
                    <a:cubicBezTo>
                      <a:pt x="702" y="601"/>
                      <a:pt x="631" y="494"/>
                      <a:pt x="595" y="399"/>
                    </a:cubicBezTo>
                    <a:cubicBezTo>
                      <a:pt x="512" y="280"/>
                      <a:pt x="441" y="197"/>
                      <a:pt x="369" y="78"/>
                    </a:cubicBezTo>
                    <a:cubicBezTo>
                      <a:pt x="322" y="26"/>
                      <a:pt x="257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3"/>
            <p:cNvGrpSpPr/>
            <p:nvPr/>
          </p:nvGrpSpPr>
          <p:grpSpPr>
            <a:xfrm>
              <a:off x="8472442" y="4205209"/>
              <a:ext cx="1517643" cy="797798"/>
              <a:chOff x="6107300" y="4126125"/>
              <a:chExt cx="1111175" cy="584125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6136475" y="4236575"/>
                <a:ext cx="1082000" cy="473675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18947" extrusionOk="0">
                    <a:moveTo>
                      <a:pt x="35731" y="1"/>
                    </a:moveTo>
                    <a:cubicBezTo>
                      <a:pt x="35689" y="1"/>
                      <a:pt x="35649" y="6"/>
                      <a:pt x="35612" y="16"/>
                    </a:cubicBezTo>
                    <a:cubicBezTo>
                      <a:pt x="35017" y="183"/>
                      <a:pt x="33969" y="2147"/>
                      <a:pt x="32302" y="5374"/>
                    </a:cubicBezTo>
                    <a:cubicBezTo>
                      <a:pt x="31052" y="7791"/>
                      <a:pt x="29492" y="10791"/>
                      <a:pt x="28932" y="10886"/>
                    </a:cubicBezTo>
                    <a:lnTo>
                      <a:pt x="28897" y="10886"/>
                    </a:lnTo>
                    <a:cubicBezTo>
                      <a:pt x="28218" y="10886"/>
                      <a:pt x="25753" y="8696"/>
                      <a:pt x="23944" y="7076"/>
                    </a:cubicBezTo>
                    <a:cubicBezTo>
                      <a:pt x="21763" y="5099"/>
                      <a:pt x="20761" y="4247"/>
                      <a:pt x="20360" y="4247"/>
                    </a:cubicBezTo>
                    <a:cubicBezTo>
                      <a:pt x="20338" y="4247"/>
                      <a:pt x="20319" y="4250"/>
                      <a:pt x="20300" y="4255"/>
                    </a:cubicBezTo>
                    <a:lnTo>
                      <a:pt x="20289" y="4255"/>
                    </a:lnTo>
                    <a:cubicBezTo>
                      <a:pt x="19943" y="4397"/>
                      <a:pt x="19086" y="5838"/>
                      <a:pt x="17241" y="9100"/>
                    </a:cubicBezTo>
                    <a:cubicBezTo>
                      <a:pt x="15740" y="11744"/>
                      <a:pt x="13669" y="15375"/>
                      <a:pt x="13145" y="15494"/>
                    </a:cubicBezTo>
                    <a:cubicBezTo>
                      <a:pt x="13132" y="15497"/>
                      <a:pt x="13118" y="15498"/>
                      <a:pt x="13102" y="15498"/>
                    </a:cubicBezTo>
                    <a:cubicBezTo>
                      <a:pt x="12622" y="15498"/>
                      <a:pt x="10959" y="14076"/>
                      <a:pt x="9609" y="12934"/>
                    </a:cubicBezTo>
                    <a:cubicBezTo>
                      <a:pt x="7272" y="10960"/>
                      <a:pt x="5633" y="9642"/>
                      <a:pt x="4803" y="9642"/>
                    </a:cubicBezTo>
                    <a:cubicBezTo>
                      <a:pt x="4732" y="9642"/>
                      <a:pt x="4667" y="9652"/>
                      <a:pt x="4608" y="9672"/>
                    </a:cubicBezTo>
                    <a:cubicBezTo>
                      <a:pt x="4132" y="9827"/>
                      <a:pt x="3513" y="10720"/>
                      <a:pt x="2703" y="12446"/>
                    </a:cubicBezTo>
                    <a:cubicBezTo>
                      <a:pt x="2024" y="13863"/>
                      <a:pt x="1346" y="15589"/>
                      <a:pt x="834" y="16851"/>
                    </a:cubicBezTo>
                    <a:cubicBezTo>
                      <a:pt x="441" y="17828"/>
                      <a:pt x="119" y="18625"/>
                      <a:pt x="0" y="18804"/>
                    </a:cubicBezTo>
                    <a:lnTo>
                      <a:pt x="238" y="18947"/>
                    </a:lnTo>
                    <a:cubicBezTo>
                      <a:pt x="381" y="18744"/>
                      <a:pt x="679" y="17982"/>
                      <a:pt x="1060" y="16958"/>
                    </a:cubicBezTo>
                    <a:cubicBezTo>
                      <a:pt x="2001" y="14613"/>
                      <a:pt x="3739" y="10255"/>
                      <a:pt x="4656" y="9946"/>
                    </a:cubicBezTo>
                    <a:cubicBezTo>
                      <a:pt x="4695" y="9932"/>
                      <a:pt x="4739" y="9925"/>
                      <a:pt x="4788" y="9925"/>
                    </a:cubicBezTo>
                    <a:cubicBezTo>
                      <a:pt x="5590" y="9925"/>
                      <a:pt x="7677" y="11701"/>
                      <a:pt x="9382" y="13148"/>
                    </a:cubicBezTo>
                    <a:cubicBezTo>
                      <a:pt x="11279" y="14752"/>
                      <a:pt x="12523" y="15777"/>
                      <a:pt x="13083" y="15777"/>
                    </a:cubicBezTo>
                    <a:cubicBezTo>
                      <a:pt x="13114" y="15777"/>
                      <a:pt x="13142" y="15774"/>
                      <a:pt x="13169" y="15768"/>
                    </a:cubicBezTo>
                    <a:cubicBezTo>
                      <a:pt x="13788" y="15649"/>
                      <a:pt x="15276" y="13101"/>
                      <a:pt x="17455" y="9231"/>
                    </a:cubicBezTo>
                    <a:cubicBezTo>
                      <a:pt x="18610" y="7207"/>
                      <a:pt x="20038" y="4695"/>
                      <a:pt x="20360" y="4528"/>
                    </a:cubicBezTo>
                    <a:cubicBezTo>
                      <a:pt x="20693" y="4528"/>
                      <a:pt x="22384" y="6040"/>
                      <a:pt x="23753" y="7267"/>
                    </a:cubicBezTo>
                    <a:cubicBezTo>
                      <a:pt x="26380" y="9617"/>
                      <a:pt x="28159" y="11153"/>
                      <a:pt x="28898" y="11153"/>
                    </a:cubicBezTo>
                    <a:cubicBezTo>
                      <a:pt x="28922" y="11153"/>
                      <a:pt x="28946" y="11152"/>
                      <a:pt x="28968" y="11148"/>
                    </a:cubicBezTo>
                    <a:cubicBezTo>
                      <a:pt x="29623" y="11041"/>
                      <a:pt x="30754" y="8946"/>
                      <a:pt x="32540" y="5493"/>
                    </a:cubicBezTo>
                    <a:cubicBezTo>
                      <a:pt x="33707" y="3231"/>
                      <a:pt x="35171" y="421"/>
                      <a:pt x="35671" y="290"/>
                    </a:cubicBezTo>
                    <a:cubicBezTo>
                      <a:pt x="35688" y="286"/>
                      <a:pt x="35708" y="283"/>
                      <a:pt x="35730" y="283"/>
                    </a:cubicBezTo>
                    <a:cubicBezTo>
                      <a:pt x="35978" y="283"/>
                      <a:pt x="36593" y="571"/>
                      <a:pt x="38207" y="2219"/>
                    </a:cubicBezTo>
                    <a:cubicBezTo>
                      <a:pt x="39386" y="3421"/>
                      <a:pt x="40720" y="4993"/>
                      <a:pt x="41708" y="6124"/>
                    </a:cubicBezTo>
                    <a:cubicBezTo>
                      <a:pt x="42315" y="6814"/>
                      <a:pt x="42791" y="7374"/>
                      <a:pt x="43077" y="7672"/>
                    </a:cubicBezTo>
                    <a:lnTo>
                      <a:pt x="43279" y="7469"/>
                    </a:lnTo>
                    <a:cubicBezTo>
                      <a:pt x="42994" y="7172"/>
                      <a:pt x="42517" y="6624"/>
                      <a:pt x="41922" y="5921"/>
                    </a:cubicBezTo>
                    <a:cubicBezTo>
                      <a:pt x="39237" y="2802"/>
                      <a:pt x="36738" y="1"/>
                      <a:pt x="357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121575" y="4181525"/>
                <a:ext cx="1081725" cy="473675"/>
              </a:xfrm>
              <a:custGeom>
                <a:avLst/>
                <a:gdLst/>
                <a:ahLst/>
                <a:cxnLst/>
                <a:rect l="l" t="t" r="r" b="b"/>
                <a:pathLst>
                  <a:path w="43269" h="18947" extrusionOk="0">
                    <a:moveTo>
                      <a:pt x="35718" y="0"/>
                    </a:moveTo>
                    <a:cubicBezTo>
                      <a:pt x="35676" y="0"/>
                      <a:pt x="35637" y="5"/>
                      <a:pt x="35601" y="15"/>
                    </a:cubicBezTo>
                    <a:cubicBezTo>
                      <a:pt x="35005" y="182"/>
                      <a:pt x="33958" y="2146"/>
                      <a:pt x="32279" y="5373"/>
                    </a:cubicBezTo>
                    <a:cubicBezTo>
                      <a:pt x="31041" y="7790"/>
                      <a:pt x="29469" y="10790"/>
                      <a:pt x="28921" y="10886"/>
                    </a:cubicBezTo>
                    <a:cubicBezTo>
                      <a:pt x="28910" y="10887"/>
                      <a:pt x="28899" y="10888"/>
                      <a:pt x="28887" y="10888"/>
                    </a:cubicBezTo>
                    <a:cubicBezTo>
                      <a:pt x="28235" y="10888"/>
                      <a:pt x="25768" y="8689"/>
                      <a:pt x="23944" y="7076"/>
                    </a:cubicBezTo>
                    <a:cubicBezTo>
                      <a:pt x="21763" y="5098"/>
                      <a:pt x="20762" y="4247"/>
                      <a:pt x="20361" y="4247"/>
                    </a:cubicBezTo>
                    <a:cubicBezTo>
                      <a:pt x="20339" y="4247"/>
                      <a:pt x="20319" y="4249"/>
                      <a:pt x="20301" y="4254"/>
                    </a:cubicBezTo>
                    <a:lnTo>
                      <a:pt x="20289" y="4254"/>
                    </a:lnTo>
                    <a:cubicBezTo>
                      <a:pt x="19944" y="4397"/>
                      <a:pt x="19087" y="5837"/>
                      <a:pt x="17241" y="9100"/>
                    </a:cubicBezTo>
                    <a:cubicBezTo>
                      <a:pt x="15741" y="11743"/>
                      <a:pt x="13669" y="15374"/>
                      <a:pt x="13145" y="15493"/>
                    </a:cubicBezTo>
                    <a:cubicBezTo>
                      <a:pt x="13134" y="15496"/>
                      <a:pt x="13122" y="15497"/>
                      <a:pt x="13108" y="15497"/>
                    </a:cubicBezTo>
                    <a:cubicBezTo>
                      <a:pt x="12634" y="15497"/>
                      <a:pt x="10964" y="14080"/>
                      <a:pt x="9609" y="12934"/>
                    </a:cubicBezTo>
                    <a:cubicBezTo>
                      <a:pt x="7273" y="10959"/>
                      <a:pt x="5634" y="9642"/>
                      <a:pt x="4804" y="9642"/>
                    </a:cubicBezTo>
                    <a:cubicBezTo>
                      <a:pt x="4733" y="9642"/>
                      <a:pt x="4668" y="9651"/>
                      <a:pt x="4609" y="9671"/>
                    </a:cubicBezTo>
                    <a:cubicBezTo>
                      <a:pt x="4132" y="9826"/>
                      <a:pt x="3513" y="10719"/>
                      <a:pt x="2704" y="12445"/>
                    </a:cubicBezTo>
                    <a:cubicBezTo>
                      <a:pt x="2025" y="13862"/>
                      <a:pt x="1346" y="15589"/>
                      <a:pt x="834" y="16851"/>
                    </a:cubicBezTo>
                    <a:cubicBezTo>
                      <a:pt x="441" y="17827"/>
                      <a:pt x="120" y="18625"/>
                      <a:pt x="1" y="18803"/>
                    </a:cubicBezTo>
                    <a:lnTo>
                      <a:pt x="239" y="18946"/>
                    </a:lnTo>
                    <a:cubicBezTo>
                      <a:pt x="382" y="18744"/>
                      <a:pt x="692" y="17982"/>
                      <a:pt x="1049" y="16958"/>
                    </a:cubicBezTo>
                    <a:cubicBezTo>
                      <a:pt x="1977" y="14612"/>
                      <a:pt x="3728" y="10255"/>
                      <a:pt x="4644" y="9945"/>
                    </a:cubicBezTo>
                    <a:cubicBezTo>
                      <a:pt x="4683" y="9931"/>
                      <a:pt x="4726" y="9925"/>
                      <a:pt x="4775" y="9925"/>
                    </a:cubicBezTo>
                    <a:cubicBezTo>
                      <a:pt x="5568" y="9925"/>
                      <a:pt x="7665" y="11700"/>
                      <a:pt x="9359" y="13136"/>
                    </a:cubicBezTo>
                    <a:cubicBezTo>
                      <a:pt x="11276" y="14758"/>
                      <a:pt x="12501" y="15775"/>
                      <a:pt x="13076" y="15775"/>
                    </a:cubicBezTo>
                    <a:cubicBezTo>
                      <a:pt x="13105" y="15775"/>
                      <a:pt x="13132" y="15772"/>
                      <a:pt x="13157" y="15767"/>
                    </a:cubicBezTo>
                    <a:cubicBezTo>
                      <a:pt x="13765" y="15648"/>
                      <a:pt x="15253" y="13100"/>
                      <a:pt x="17444" y="9231"/>
                    </a:cubicBezTo>
                    <a:cubicBezTo>
                      <a:pt x="18587" y="7207"/>
                      <a:pt x="20015" y="4694"/>
                      <a:pt x="20349" y="4528"/>
                    </a:cubicBezTo>
                    <a:cubicBezTo>
                      <a:pt x="20670" y="4528"/>
                      <a:pt x="22373" y="6040"/>
                      <a:pt x="23742" y="7266"/>
                    </a:cubicBezTo>
                    <a:cubicBezTo>
                      <a:pt x="26357" y="9616"/>
                      <a:pt x="28147" y="11153"/>
                      <a:pt x="28876" y="11153"/>
                    </a:cubicBezTo>
                    <a:cubicBezTo>
                      <a:pt x="28900" y="11153"/>
                      <a:pt x="28923" y="11151"/>
                      <a:pt x="28945" y="11148"/>
                    </a:cubicBezTo>
                    <a:cubicBezTo>
                      <a:pt x="29600" y="11040"/>
                      <a:pt x="30731" y="8945"/>
                      <a:pt x="32517" y="5492"/>
                    </a:cubicBezTo>
                    <a:cubicBezTo>
                      <a:pt x="33696" y="3230"/>
                      <a:pt x="35160" y="420"/>
                      <a:pt x="35660" y="289"/>
                    </a:cubicBezTo>
                    <a:cubicBezTo>
                      <a:pt x="35676" y="285"/>
                      <a:pt x="35695" y="283"/>
                      <a:pt x="35717" y="283"/>
                    </a:cubicBezTo>
                    <a:cubicBezTo>
                      <a:pt x="35957" y="283"/>
                      <a:pt x="36582" y="571"/>
                      <a:pt x="38196" y="2218"/>
                    </a:cubicBezTo>
                    <a:cubicBezTo>
                      <a:pt x="39363" y="3420"/>
                      <a:pt x="40708" y="4992"/>
                      <a:pt x="41685" y="6123"/>
                    </a:cubicBezTo>
                    <a:cubicBezTo>
                      <a:pt x="42304" y="6814"/>
                      <a:pt x="42780" y="7373"/>
                      <a:pt x="43054" y="7671"/>
                    </a:cubicBezTo>
                    <a:lnTo>
                      <a:pt x="43268" y="7469"/>
                    </a:lnTo>
                    <a:cubicBezTo>
                      <a:pt x="42983" y="7171"/>
                      <a:pt x="42506" y="6623"/>
                      <a:pt x="41911" y="5921"/>
                    </a:cubicBezTo>
                    <a:cubicBezTo>
                      <a:pt x="39226" y="2801"/>
                      <a:pt x="36716" y="0"/>
                      <a:pt x="357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107300" y="4126125"/>
                <a:ext cx="1082300" cy="474000"/>
              </a:xfrm>
              <a:custGeom>
                <a:avLst/>
                <a:gdLst/>
                <a:ahLst/>
                <a:cxnLst/>
                <a:rect l="l" t="t" r="r" b="b"/>
                <a:pathLst>
                  <a:path w="43292" h="18960" extrusionOk="0">
                    <a:moveTo>
                      <a:pt x="35735" y="0"/>
                    </a:moveTo>
                    <a:cubicBezTo>
                      <a:pt x="35691" y="0"/>
                      <a:pt x="35650" y="6"/>
                      <a:pt x="35612" y="17"/>
                    </a:cubicBezTo>
                    <a:cubicBezTo>
                      <a:pt x="35017" y="171"/>
                      <a:pt x="33957" y="2136"/>
                      <a:pt x="32290" y="5374"/>
                    </a:cubicBezTo>
                    <a:cubicBezTo>
                      <a:pt x="31040" y="7780"/>
                      <a:pt x="29480" y="10792"/>
                      <a:pt x="28921" y="10875"/>
                    </a:cubicBezTo>
                    <a:cubicBezTo>
                      <a:pt x="28908" y="10877"/>
                      <a:pt x="28895" y="10878"/>
                      <a:pt x="28882" y="10878"/>
                    </a:cubicBezTo>
                    <a:cubicBezTo>
                      <a:pt x="28222" y="10878"/>
                      <a:pt x="25763" y="8686"/>
                      <a:pt x="23956" y="7065"/>
                    </a:cubicBezTo>
                    <a:cubicBezTo>
                      <a:pt x="21776" y="5099"/>
                      <a:pt x="20784" y="4246"/>
                      <a:pt x="20379" y="4246"/>
                    </a:cubicBezTo>
                    <a:cubicBezTo>
                      <a:pt x="20355" y="4246"/>
                      <a:pt x="20333" y="4249"/>
                      <a:pt x="20313" y="4255"/>
                    </a:cubicBezTo>
                    <a:lnTo>
                      <a:pt x="20289" y="4255"/>
                    </a:lnTo>
                    <a:cubicBezTo>
                      <a:pt x="19955" y="4386"/>
                      <a:pt x="19086" y="5827"/>
                      <a:pt x="17241" y="9089"/>
                    </a:cubicBezTo>
                    <a:cubicBezTo>
                      <a:pt x="15741" y="11744"/>
                      <a:pt x="13669" y="15376"/>
                      <a:pt x="13145" y="15495"/>
                    </a:cubicBezTo>
                    <a:cubicBezTo>
                      <a:pt x="13134" y="15497"/>
                      <a:pt x="13121" y="15498"/>
                      <a:pt x="13108" y="15498"/>
                    </a:cubicBezTo>
                    <a:cubicBezTo>
                      <a:pt x="12635" y="15498"/>
                      <a:pt x="10976" y="14070"/>
                      <a:pt x="9609" y="12935"/>
                    </a:cubicBezTo>
                    <a:cubicBezTo>
                      <a:pt x="7273" y="10961"/>
                      <a:pt x="5644" y="9643"/>
                      <a:pt x="4806" y="9643"/>
                    </a:cubicBezTo>
                    <a:cubicBezTo>
                      <a:pt x="4734" y="9643"/>
                      <a:pt x="4668" y="9653"/>
                      <a:pt x="4608" y="9673"/>
                    </a:cubicBezTo>
                    <a:cubicBezTo>
                      <a:pt x="4132" y="9839"/>
                      <a:pt x="3525" y="10732"/>
                      <a:pt x="2703" y="12459"/>
                    </a:cubicBezTo>
                    <a:cubicBezTo>
                      <a:pt x="2025" y="13864"/>
                      <a:pt x="1334" y="15602"/>
                      <a:pt x="834" y="16864"/>
                    </a:cubicBezTo>
                    <a:cubicBezTo>
                      <a:pt x="429" y="17840"/>
                      <a:pt x="120" y="18626"/>
                      <a:pt x="0" y="18817"/>
                    </a:cubicBezTo>
                    <a:lnTo>
                      <a:pt x="239" y="18959"/>
                    </a:lnTo>
                    <a:cubicBezTo>
                      <a:pt x="370" y="18757"/>
                      <a:pt x="667" y="18007"/>
                      <a:pt x="1060" y="16947"/>
                    </a:cubicBezTo>
                    <a:cubicBezTo>
                      <a:pt x="2001" y="14614"/>
                      <a:pt x="3739" y="10256"/>
                      <a:pt x="4668" y="9935"/>
                    </a:cubicBezTo>
                    <a:cubicBezTo>
                      <a:pt x="4705" y="9921"/>
                      <a:pt x="4748" y="9914"/>
                      <a:pt x="4796" y="9914"/>
                    </a:cubicBezTo>
                    <a:cubicBezTo>
                      <a:pt x="5581" y="9914"/>
                      <a:pt x="7688" y="11690"/>
                      <a:pt x="9383" y="13137"/>
                    </a:cubicBezTo>
                    <a:cubicBezTo>
                      <a:pt x="11290" y="14751"/>
                      <a:pt x="12523" y="15766"/>
                      <a:pt x="13093" y="15766"/>
                    </a:cubicBezTo>
                    <a:cubicBezTo>
                      <a:pt x="13124" y="15766"/>
                      <a:pt x="13153" y="15763"/>
                      <a:pt x="13181" y="15757"/>
                    </a:cubicBezTo>
                    <a:cubicBezTo>
                      <a:pt x="13788" y="15638"/>
                      <a:pt x="15276" y="13090"/>
                      <a:pt x="17467" y="9220"/>
                    </a:cubicBezTo>
                    <a:cubicBezTo>
                      <a:pt x="18610" y="7196"/>
                      <a:pt x="20039" y="4684"/>
                      <a:pt x="20372" y="4517"/>
                    </a:cubicBezTo>
                    <a:cubicBezTo>
                      <a:pt x="20694" y="4517"/>
                      <a:pt x="22396" y="6041"/>
                      <a:pt x="23765" y="7256"/>
                    </a:cubicBezTo>
                    <a:cubicBezTo>
                      <a:pt x="26361" y="9599"/>
                      <a:pt x="28159" y="11155"/>
                      <a:pt x="28892" y="11155"/>
                    </a:cubicBezTo>
                    <a:cubicBezTo>
                      <a:pt x="28919" y="11155"/>
                      <a:pt x="28944" y="11153"/>
                      <a:pt x="28968" y="11149"/>
                    </a:cubicBezTo>
                    <a:cubicBezTo>
                      <a:pt x="29623" y="11042"/>
                      <a:pt x="30754" y="8946"/>
                      <a:pt x="32540" y="5494"/>
                    </a:cubicBezTo>
                    <a:cubicBezTo>
                      <a:pt x="33719" y="3231"/>
                      <a:pt x="35172" y="410"/>
                      <a:pt x="35683" y="279"/>
                    </a:cubicBezTo>
                    <a:cubicBezTo>
                      <a:pt x="35699" y="275"/>
                      <a:pt x="35718" y="272"/>
                      <a:pt x="35740" y="272"/>
                    </a:cubicBezTo>
                    <a:cubicBezTo>
                      <a:pt x="35980" y="272"/>
                      <a:pt x="36604" y="561"/>
                      <a:pt x="38208" y="2219"/>
                    </a:cubicBezTo>
                    <a:cubicBezTo>
                      <a:pt x="39386" y="3422"/>
                      <a:pt x="40732" y="4982"/>
                      <a:pt x="41708" y="6113"/>
                    </a:cubicBezTo>
                    <a:cubicBezTo>
                      <a:pt x="42315" y="6815"/>
                      <a:pt x="42792" y="7363"/>
                      <a:pt x="43077" y="7660"/>
                    </a:cubicBezTo>
                    <a:lnTo>
                      <a:pt x="43292" y="7470"/>
                    </a:lnTo>
                    <a:cubicBezTo>
                      <a:pt x="43006" y="7172"/>
                      <a:pt x="42530" y="6625"/>
                      <a:pt x="41934" y="5922"/>
                    </a:cubicBezTo>
                    <a:cubicBezTo>
                      <a:pt x="39243" y="2797"/>
                      <a:pt x="36737" y="0"/>
                      <a:pt x="35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4572000" y="1269450"/>
            <a:ext cx="359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4883700" y="2035050"/>
            <a:ext cx="3285300" cy="18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0" y="-687257"/>
            <a:ext cx="9144003" cy="5830757"/>
            <a:chOff x="0" y="-687257"/>
            <a:chExt cx="9144003" cy="5830757"/>
          </a:xfrm>
        </p:grpSpPr>
        <p:sp>
          <p:nvSpPr>
            <p:cNvPr id="58" name="Google Shape;58;p4"/>
            <p:cNvSpPr/>
            <p:nvPr/>
          </p:nvSpPr>
          <p:spPr>
            <a:xfrm rot="10800000">
              <a:off x="4580276" y="-96"/>
              <a:ext cx="4563727" cy="2810346"/>
            </a:xfrm>
            <a:custGeom>
              <a:avLst/>
              <a:gdLst/>
              <a:ahLst/>
              <a:cxnLst/>
              <a:rect l="l" t="t" r="r" b="b"/>
              <a:pathLst>
                <a:path w="158449" h="97573" extrusionOk="0">
                  <a:moveTo>
                    <a:pt x="0" y="1"/>
                  </a:moveTo>
                  <a:lnTo>
                    <a:pt x="0" y="97572"/>
                  </a:lnTo>
                  <a:lnTo>
                    <a:pt x="158449" y="97572"/>
                  </a:lnTo>
                  <a:lnTo>
                    <a:pt x="154936" y="95619"/>
                  </a:lnTo>
                  <a:cubicBezTo>
                    <a:pt x="152722" y="94488"/>
                    <a:pt x="146090" y="92417"/>
                    <a:pt x="143078" y="91547"/>
                  </a:cubicBezTo>
                  <a:cubicBezTo>
                    <a:pt x="134827" y="89178"/>
                    <a:pt x="127266" y="84106"/>
                    <a:pt x="119372" y="80487"/>
                  </a:cubicBezTo>
                  <a:cubicBezTo>
                    <a:pt x="110894" y="76619"/>
                    <a:pt x="101686" y="74625"/>
                    <a:pt x="92392" y="74625"/>
                  </a:cubicBezTo>
                  <a:cubicBezTo>
                    <a:pt x="91127" y="74625"/>
                    <a:pt x="89861" y="74662"/>
                    <a:pt x="88595" y="74736"/>
                  </a:cubicBezTo>
                  <a:cubicBezTo>
                    <a:pt x="81772" y="75141"/>
                    <a:pt x="75045" y="76641"/>
                    <a:pt x="68223" y="76879"/>
                  </a:cubicBezTo>
                  <a:cubicBezTo>
                    <a:pt x="67645" y="76900"/>
                    <a:pt x="67065" y="76911"/>
                    <a:pt x="66483" y="76911"/>
                  </a:cubicBezTo>
                  <a:cubicBezTo>
                    <a:pt x="60192" y="76911"/>
                    <a:pt x="53732" y="75615"/>
                    <a:pt x="48828" y="71736"/>
                  </a:cubicBezTo>
                  <a:cubicBezTo>
                    <a:pt x="42184" y="66485"/>
                    <a:pt x="39660" y="57567"/>
                    <a:pt x="38827" y="49137"/>
                  </a:cubicBezTo>
                  <a:cubicBezTo>
                    <a:pt x="37993" y="40708"/>
                    <a:pt x="38457" y="32064"/>
                    <a:pt x="36112" y="23932"/>
                  </a:cubicBezTo>
                  <a:cubicBezTo>
                    <a:pt x="33421" y="14609"/>
                    <a:pt x="28790" y="9525"/>
                    <a:pt x="20479" y="4489"/>
                  </a:cubicBezTo>
                  <a:cubicBezTo>
                    <a:pt x="15026" y="1167"/>
                    <a:pt x="4203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5400000">
              <a:off x="6974100" y="2431300"/>
              <a:ext cx="4064700" cy="27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0" y="0"/>
              <a:ext cx="3258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78" y="393425"/>
              <a:ext cx="199500" cy="435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62;p4"/>
            <p:cNvGrpSpPr/>
            <p:nvPr/>
          </p:nvGrpSpPr>
          <p:grpSpPr>
            <a:xfrm>
              <a:off x="7478839" y="-687257"/>
              <a:ext cx="1275094" cy="1259558"/>
              <a:chOff x="884847" y="2954649"/>
              <a:chExt cx="511675" cy="505400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884847" y="2954649"/>
                <a:ext cx="511675" cy="505400"/>
              </a:xfrm>
              <a:custGeom>
                <a:avLst/>
                <a:gdLst/>
                <a:ahLst/>
                <a:cxnLst/>
                <a:rect l="l" t="t" r="r" b="b"/>
                <a:pathLst>
                  <a:path w="20467" h="20216" extrusionOk="0">
                    <a:moveTo>
                      <a:pt x="13074" y="402"/>
                    </a:moveTo>
                    <a:cubicBezTo>
                      <a:pt x="13576" y="402"/>
                      <a:pt x="14082" y="515"/>
                      <a:pt x="14585" y="773"/>
                    </a:cubicBezTo>
                    <a:cubicBezTo>
                      <a:pt x="16824" y="1904"/>
                      <a:pt x="17907" y="4107"/>
                      <a:pt x="18740" y="6071"/>
                    </a:cubicBezTo>
                    <a:cubicBezTo>
                      <a:pt x="19562" y="8012"/>
                      <a:pt x="20050" y="11108"/>
                      <a:pt x="19360" y="13274"/>
                    </a:cubicBezTo>
                    <a:cubicBezTo>
                      <a:pt x="18824" y="15013"/>
                      <a:pt x="17431" y="16203"/>
                      <a:pt x="15526" y="16501"/>
                    </a:cubicBezTo>
                    <a:cubicBezTo>
                      <a:pt x="15169" y="16561"/>
                      <a:pt x="14823" y="16608"/>
                      <a:pt x="14502" y="16656"/>
                    </a:cubicBezTo>
                    <a:cubicBezTo>
                      <a:pt x="12871" y="16882"/>
                      <a:pt x="11490" y="17073"/>
                      <a:pt x="9989" y="18132"/>
                    </a:cubicBezTo>
                    <a:cubicBezTo>
                      <a:pt x="9680" y="18335"/>
                      <a:pt x="9406" y="18561"/>
                      <a:pt x="9132" y="18763"/>
                    </a:cubicBezTo>
                    <a:cubicBezTo>
                      <a:pt x="8394" y="19361"/>
                      <a:pt x="7809" y="19827"/>
                      <a:pt x="6861" y="19827"/>
                    </a:cubicBezTo>
                    <a:cubicBezTo>
                      <a:pt x="6601" y="19827"/>
                      <a:pt x="6314" y="19793"/>
                      <a:pt x="5989" y="19716"/>
                    </a:cubicBezTo>
                    <a:cubicBezTo>
                      <a:pt x="4691" y="19406"/>
                      <a:pt x="3643" y="18739"/>
                      <a:pt x="2917" y="17692"/>
                    </a:cubicBezTo>
                    <a:cubicBezTo>
                      <a:pt x="1845" y="16180"/>
                      <a:pt x="976" y="13763"/>
                      <a:pt x="500" y="12477"/>
                    </a:cubicBezTo>
                    <a:cubicBezTo>
                      <a:pt x="441" y="12298"/>
                      <a:pt x="369" y="12120"/>
                      <a:pt x="381" y="11941"/>
                    </a:cubicBezTo>
                    <a:cubicBezTo>
                      <a:pt x="381" y="11893"/>
                      <a:pt x="381" y="11858"/>
                      <a:pt x="405" y="11822"/>
                    </a:cubicBezTo>
                    <a:cubicBezTo>
                      <a:pt x="536" y="11286"/>
                      <a:pt x="1238" y="10667"/>
                      <a:pt x="1738" y="10238"/>
                    </a:cubicBezTo>
                    <a:cubicBezTo>
                      <a:pt x="1857" y="10131"/>
                      <a:pt x="1965" y="10048"/>
                      <a:pt x="2060" y="9953"/>
                    </a:cubicBezTo>
                    <a:cubicBezTo>
                      <a:pt x="2310" y="9703"/>
                      <a:pt x="2619" y="9476"/>
                      <a:pt x="2917" y="9274"/>
                    </a:cubicBezTo>
                    <a:cubicBezTo>
                      <a:pt x="3250" y="9048"/>
                      <a:pt x="3572" y="8810"/>
                      <a:pt x="3870" y="8524"/>
                    </a:cubicBezTo>
                    <a:cubicBezTo>
                      <a:pt x="4358" y="8048"/>
                      <a:pt x="4751" y="7476"/>
                      <a:pt x="5120" y="6917"/>
                    </a:cubicBezTo>
                    <a:cubicBezTo>
                      <a:pt x="5417" y="6488"/>
                      <a:pt x="5715" y="6047"/>
                      <a:pt x="6060" y="5654"/>
                    </a:cubicBezTo>
                    <a:cubicBezTo>
                      <a:pt x="6239" y="5464"/>
                      <a:pt x="6429" y="5226"/>
                      <a:pt x="6644" y="4988"/>
                    </a:cubicBezTo>
                    <a:cubicBezTo>
                      <a:pt x="8180" y="3194"/>
                      <a:pt x="10582" y="402"/>
                      <a:pt x="13074" y="402"/>
                    </a:cubicBezTo>
                    <a:close/>
                    <a:moveTo>
                      <a:pt x="13108" y="0"/>
                    </a:moveTo>
                    <a:cubicBezTo>
                      <a:pt x="10449" y="0"/>
                      <a:pt x="7976" y="2874"/>
                      <a:pt x="6382" y="4714"/>
                    </a:cubicBezTo>
                    <a:cubicBezTo>
                      <a:pt x="6179" y="4976"/>
                      <a:pt x="5989" y="5190"/>
                      <a:pt x="5810" y="5393"/>
                    </a:cubicBezTo>
                    <a:cubicBezTo>
                      <a:pt x="5453" y="5785"/>
                      <a:pt x="5132" y="6250"/>
                      <a:pt x="4834" y="6702"/>
                    </a:cubicBezTo>
                    <a:cubicBezTo>
                      <a:pt x="4477" y="7238"/>
                      <a:pt x="4108" y="7798"/>
                      <a:pt x="3631" y="8250"/>
                    </a:cubicBezTo>
                    <a:cubicBezTo>
                      <a:pt x="3369" y="8512"/>
                      <a:pt x="3048" y="8714"/>
                      <a:pt x="2727" y="8964"/>
                    </a:cubicBezTo>
                    <a:cubicBezTo>
                      <a:pt x="2417" y="9179"/>
                      <a:pt x="2096" y="9405"/>
                      <a:pt x="1822" y="9679"/>
                    </a:cubicBezTo>
                    <a:cubicBezTo>
                      <a:pt x="1726" y="9750"/>
                      <a:pt x="1619" y="9834"/>
                      <a:pt x="1500" y="9941"/>
                    </a:cubicBezTo>
                    <a:cubicBezTo>
                      <a:pt x="953" y="10429"/>
                      <a:pt x="191" y="11084"/>
                      <a:pt x="48" y="11739"/>
                    </a:cubicBezTo>
                    <a:cubicBezTo>
                      <a:pt x="36" y="11798"/>
                      <a:pt x="12" y="11858"/>
                      <a:pt x="12" y="11917"/>
                    </a:cubicBezTo>
                    <a:cubicBezTo>
                      <a:pt x="0" y="12155"/>
                      <a:pt x="71" y="12393"/>
                      <a:pt x="143" y="12608"/>
                    </a:cubicBezTo>
                    <a:cubicBezTo>
                      <a:pt x="631" y="13917"/>
                      <a:pt x="1524" y="16358"/>
                      <a:pt x="2619" y="17918"/>
                    </a:cubicBezTo>
                    <a:cubicBezTo>
                      <a:pt x="3405" y="19037"/>
                      <a:pt x="4512" y="19763"/>
                      <a:pt x="5906" y="20097"/>
                    </a:cubicBezTo>
                    <a:cubicBezTo>
                      <a:pt x="6263" y="20168"/>
                      <a:pt x="6596" y="20216"/>
                      <a:pt x="6882" y="20216"/>
                    </a:cubicBezTo>
                    <a:cubicBezTo>
                      <a:pt x="7941" y="20216"/>
                      <a:pt x="8608" y="19692"/>
                      <a:pt x="9406" y="19061"/>
                    </a:cubicBezTo>
                    <a:cubicBezTo>
                      <a:pt x="9680" y="18870"/>
                      <a:pt x="9942" y="18644"/>
                      <a:pt x="10239" y="18442"/>
                    </a:cubicBezTo>
                    <a:cubicBezTo>
                      <a:pt x="11668" y="17442"/>
                      <a:pt x="12954" y="17251"/>
                      <a:pt x="14585" y="17025"/>
                    </a:cubicBezTo>
                    <a:cubicBezTo>
                      <a:pt x="14919" y="16977"/>
                      <a:pt x="15252" y="16942"/>
                      <a:pt x="15609" y="16882"/>
                    </a:cubicBezTo>
                    <a:cubicBezTo>
                      <a:pt x="17669" y="16549"/>
                      <a:pt x="19169" y="15275"/>
                      <a:pt x="19764" y="13382"/>
                    </a:cubicBezTo>
                    <a:cubicBezTo>
                      <a:pt x="20467" y="11108"/>
                      <a:pt x="19979" y="7905"/>
                      <a:pt x="19121" y="5904"/>
                    </a:cubicBezTo>
                    <a:cubicBezTo>
                      <a:pt x="18264" y="3880"/>
                      <a:pt x="17133" y="1606"/>
                      <a:pt x="14799" y="416"/>
                    </a:cubicBezTo>
                    <a:cubicBezTo>
                      <a:pt x="14232" y="127"/>
                      <a:pt x="13666" y="0"/>
                      <a:pt x="13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951222" y="3025074"/>
                <a:ext cx="3813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15252" h="15113" extrusionOk="0">
                    <a:moveTo>
                      <a:pt x="9792" y="313"/>
                    </a:moveTo>
                    <a:cubicBezTo>
                      <a:pt x="10198" y="313"/>
                      <a:pt x="10607" y="404"/>
                      <a:pt x="11013" y="611"/>
                    </a:cubicBezTo>
                    <a:cubicBezTo>
                      <a:pt x="12597" y="1409"/>
                      <a:pt x="13407" y="2945"/>
                      <a:pt x="13990" y="4338"/>
                    </a:cubicBezTo>
                    <a:cubicBezTo>
                      <a:pt x="14597" y="5743"/>
                      <a:pt x="14907" y="7910"/>
                      <a:pt x="14490" y="9505"/>
                    </a:cubicBezTo>
                    <a:cubicBezTo>
                      <a:pt x="14073" y="11065"/>
                      <a:pt x="12978" y="11958"/>
                      <a:pt x="11430" y="12279"/>
                    </a:cubicBezTo>
                    <a:cubicBezTo>
                      <a:pt x="11168" y="12339"/>
                      <a:pt x="10918" y="12362"/>
                      <a:pt x="10680" y="12410"/>
                    </a:cubicBezTo>
                    <a:cubicBezTo>
                      <a:pt x="9847" y="12541"/>
                      <a:pt x="9085" y="12672"/>
                      <a:pt x="8311" y="13017"/>
                    </a:cubicBezTo>
                    <a:cubicBezTo>
                      <a:pt x="8001" y="13148"/>
                      <a:pt x="7703" y="13315"/>
                      <a:pt x="7394" y="13541"/>
                    </a:cubicBezTo>
                    <a:cubicBezTo>
                      <a:pt x="7168" y="13684"/>
                      <a:pt x="6977" y="13851"/>
                      <a:pt x="6787" y="14006"/>
                    </a:cubicBezTo>
                    <a:cubicBezTo>
                      <a:pt x="6230" y="14447"/>
                      <a:pt x="5797" y="14781"/>
                      <a:pt x="5094" y="14781"/>
                    </a:cubicBezTo>
                    <a:cubicBezTo>
                      <a:pt x="4925" y="14781"/>
                      <a:pt x="4741" y="14761"/>
                      <a:pt x="4536" y="14720"/>
                    </a:cubicBezTo>
                    <a:cubicBezTo>
                      <a:pt x="3632" y="14517"/>
                      <a:pt x="2881" y="14041"/>
                      <a:pt x="2298" y="13303"/>
                    </a:cubicBezTo>
                    <a:cubicBezTo>
                      <a:pt x="1465" y="12220"/>
                      <a:pt x="774" y="10434"/>
                      <a:pt x="417" y="9398"/>
                    </a:cubicBezTo>
                    <a:cubicBezTo>
                      <a:pt x="369" y="9267"/>
                      <a:pt x="322" y="9136"/>
                      <a:pt x="322" y="9005"/>
                    </a:cubicBezTo>
                    <a:cubicBezTo>
                      <a:pt x="322" y="8969"/>
                      <a:pt x="333" y="8945"/>
                      <a:pt x="333" y="8910"/>
                    </a:cubicBezTo>
                    <a:cubicBezTo>
                      <a:pt x="393" y="8505"/>
                      <a:pt x="857" y="8029"/>
                      <a:pt x="1215" y="7695"/>
                    </a:cubicBezTo>
                    <a:cubicBezTo>
                      <a:pt x="1310" y="7612"/>
                      <a:pt x="1381" y="7540"/>
                      <a:pt x="1441" y="7481"/>
                    </a:cubicBezTo>
                    <a:cubicBezTo>
                      <a:pt x="1619" y="7302"/>
                      <a:pt x="1846" y="7136"/>
                      <a:pt x="2060" y="6957"/>
                    </a:cubicBezTo>
                    <a:cubicBezTo>
                      <a:pt x="2298" y="6778"/>
                      <a:pt x="2560" y="6576"/>
                      <a:pt x="2774" y="6350"/>
                    </a:cubicBezTo>
                    <a:cubicBezTo>
                      <a:pt x="3155" y="5981"/>
                      <a:pt x="3453" y="5552"/>
                      <a:pt x="3727" y="5135"/>
                    </a:cubicBezTo>
                    <a:cubicBezTo>
                      <a:pt x="3953" y="4802"/>
                      <a:pt x="4179" y="4481"/>
                      <a:pt x="4441" y="4183"/>
                    </a:cubicBezTo>
                    <a:cubicBezTo>
                      <a:pt x="4596" y="4028"/>
                      <a:pt x="4739" y="3849"/>
                      <a:pt x="4905" y="3659"/>
                    </a:cubicBezTo>
                    <a:cubicBezTo>
                      <a:pt x="5203" y="3302"/>
                      <a:pt x="5537" y="2933"/>
                      <a:pt x="5894" y="2552"/>
                    </a:cubicBezTo>
                    <a:cubicBezTo>
                      <a:pt x="7003" y="1414"/>
                      <a:pt x="8379" y="313"/>
                      <a:pt x="9792" y="313"/>
                    </a:cubicBezTo>
                    <a:close/>
                    <a:moveTo>
                      <a:pt x="9817" y="0"/>
                    </a:moveTo>
                    <a:cubicBezTo>
                      <a:pt x="8024" y="0"/>
                      <a:pt x="6323" y="1622"/>
                      <a:pt x="5120" y="2968"/>
                    </a:cubicBezTo>
                    <a:cubicBezTo>
                      <a:pt x="5001" y="3111"/>
                      <a:pt x="4882" y="3242"/>
                      <a:pt x="4775" y="3361"/>
                    </a:cubicBezTo>
                    <a:cubicBezTo>
                      <a:pt x="4608" y="3540"/>
                      <a:pt x="4465" y="3719"/>
                      <a:pt x="4322" y="3861"/>
                    </a:cubicBezTo>
                    <a:cubicBezTo>
                      <a:pt x="4060" y="4159"/>
                      <a:pt x="3822" y="4504"/>
                      <a:pt x="3584" y="4850"/>
                    </a:cubicBezTo>
                    <a:cubicBezTo>
                      <a:pt x="3298" y="5254"/>
                      <a:pt x="3012" y="5683"/>
                      <a:pt x="2655" y="6028"/>
                    </a:cubicBezTo>
                    <a:cubicBezTo>
                      <a:pt x="2453" y="6231"/>
                      <a:pt x="2227" y="6409"/>
                      <a:pt x="1988" y="6588"/>
                    </a:cubicBezTo>
                    <a:cubicBezTo>
                      <a:pt x="1750" y="6767"/>
                      <a:pt x="1524" y="6933"/>
                      <a:pt x="1322" y="7136"/>
                    </a:cubicBezTo>
                    <a:cubicBezTo>
                      <a:pt x="1262" y="7195"/>
                      <a:pt x="1167" y="7278"/>
                      <a:pt x="1095" y="7350"/>
                    </a:cubicBezTo>
                    <a:cubicBezTo>
                      <a:pt x="679" y="7755"/>
                      <a:pt x="131" y="8243"/>
                      <a:pt x="24" y="8707"/>
                    </a:cubicBezTo>
                    <a:cubicBezTo>
                      <a:pt x="24" y="8731"/>
                      <a:pt x="12" y="8767"/>
                      <a:pt x="12" y="8779"/>
                    </a:cubicBezTo>
                    <a:lnTo>
                      <a:pt x="12" y="8838"/>
                    </a:lnTo>
                    <a:cubicBezTo>
                      <a:pt x="0" y="9017"/>
                      <a:pt x="60" y="9195"/>
                      <a:pt x="95" y="9362"/>
                    </a:cubicBezTo>
                    <a:cubicBezTo>
                      <a:pt x="429" y="10446"/>
                      <a:pt x="1167" y="12362"/>
                      <a:pt x="2084" y="13529"/>
                    </a:cubicBezTo>
                    <a:cubicBezTo>
                      <a:pt x="2679" y="14279"/>
                      <a:pt x="3429" y="14791"/>
                      <a:pt x="4358" y="15018"/>
                    </a:cubicBezTo>
                    <a:cubicBezTo>
                      <a:pt x="4405" y="15029"/>
                      <a:pt x="4441" y="15029"/>
                      <a:pt x="4489" y="15041"/>
                    </a:cubicBezTo>
                    <a:cubicBezTo>
                      <a:pt x="4739" y="15101"/>
                      <a:pt x="4977" y="15113"/>
                      <a:pt x="5191" y="15113"/>
                    </a:cubicBezTo>
                    <a:cubicBezTo>
                      <a:pt x="5953" y="15101"/>
                      <a:pt x="6441" y="14720"/>
                      <a:pt x="7001" y="14267"/>
                    </a:cubicBezTo>
                    <a:cubicBezTo>
                      <a:pt x="7180" y="14125"/>
                      <a:pt x="7382" y="13958"/>
                      <a:pt x="7596" y="13803"/>
                    </a:cubicBezTo>
                    <a:cubicBezTo>
                      <a:pt x="7882" y="13613"/>
                      <a:pt x="8156" y="13446"/>
                      <a:pt x="8418" y="13327"/>
                    </a:cubicBezTo>
                    <a:cubicBezTo>
                      <a:pt x="9168" y="12993"/>
                      <a:pt x="9906" y="12874"/>
                      <a:pt x="10775" y="12720"/>
                    </a:cubicBezTo>
                    <a:cubicBezTo>
                      <a:pt x="11013" y="12672"/>
                      <a:pt x="11263" y="12636"/>
                      <a:pt x="11513" y="12589"/>
                    </a:cubicBezTo>
                    <a:cubicBezTo>
                      <a:pt x="13168" y="12279"/>
                      <a:pt x="14371" y="11279"/>
                      <a:pt x="14823" y="9600"/>
                    </a:cubicBezTo>
                    <a:cubicBezTo>
                      <a:pt x="15252" y="7933"/>
                      <a:pt x="14919" y="5671"/>
                      <a:pt x="14300" y="4219"/>
                    </a:cubicBezTo>
                    <a:cubicBezTo>
                      <a:pt x="13657" y="2766"/>
                      <a:pt x="12823" y="1171"/>
                      <a:pt x="11156" y="325"/>
                    </a:cubicBezTo>
                    <a:cubicBezTo>
                      <a:pt x="10708" y="99"/>
                      <a:pt x="10260" y="0"/>
                      <a:pt x="9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1017597" y="3095424"/>
                <a:ext cx="252125" cy="250750"/>
              </a:xfrm>
              <a:custGeom>
                <a:avLst/>
                <a:gdLst/>
                <a:ahLst/>
                <a:cxnLst/>
                <a:rect l="l" t="t" r="r" b="b"/>
                <a:pathLst>
                  <a:path w="10085" h="10030" extrusionOk="0">
                    <a:moveTo>
                      <a:pt x="6502" y="253"/>
                    </a:moveTo>
                    <a:cubicBezTo>
                      <a:pt x="6814" y="253"/>
                      <a:pt x="7126" y="321"/>
                      <a:pt x="7430" y="476"/>
                    </a:cubicBezTo>
                    <a:cubicBezTo>
                      <a:pt x="8370" y="928"/>
                      <a:pt x="8870" y="1821"/>
                      <a:pt x="9287" y="2655"/>
                    </a:cubicBezTo>
                    <a:cubicBezTo>
                      <a:pt x="9680" y="3500"/>
                      <a:pt x="9859" y="4774"/>
                      <a:pt x="9668" y="5774"/>
                    </a:cubicBezTo>
                    <a:cubicBezTo>
                      <a:pt x="9394" y="7143"/>
                      <a:pt x="8597" y="7763"/>
                      <a:pt x="7382" y="8072"/>
                    </a:cubicBezTo>
                    <a:cubicBezTo>
                      <a:pt x="7239" y="8120"/>
                      <a:pt x="7073" y="8155"/>
                      <a:pt x="6930" y="8179"/>
                    </a:cubicBezTo>
                    <a:cubicBezTo>
                      <a:pt x="6406" y="8298"/>
                      <a:pt x="5930" y="8405"/>
                      <a:pt x="5441" y="8644"/>
                    </a:cubicBezTo>
                    <a:cubicBezTo>
                      <a:pt x="5239" y="8751"/>
                      <a:pt x="5048" y="8846"/>
                      <a:pt x="4858" y="8989"/>
                    </a:cubicBezTo>
                    <a:cubicBezTo>
                      <a:pt x="4703" y="9072"/>
                      <a:pt x="4584" y="9179"/>
                      <a:pt x="4465" y="9263"/>
                    </a:cubicBezTo>
                    <a:cubicBezTo>
                      <a:pt x="4107" y="9551"/>
                      <a:pt x="3832" y="9765"/>
                      <a:pt x="3404" y="9765"/>
                    </a:cubicBezTo>
                    <a:cubicBezTo>
                      <a:pt x="3320" y="9765"/>
                      <a:pt x="3229" y="9757"/>
                      <a:pt x="3132" y="9739"/>
                    </a:cubicBezTo>
                    <a:cubicBezTo>
                      <a:pt x="2596" y="9656"/>
                      <a:pt x="2131" y="9406"/>
                      <a:pt x="1715" y="8941"/>
                    </a:cubicBezTo>
                    <a:cubicBezTo>
                      <a:pt x="1119" y="8274"/>
                      <a:pt x="596" y="7120"/>
                      <a:pt x="345" y="6369"/>
                    </a:cubicBezTo>
                    <a:cubicBezTo>
                      <a:pt x="322" y="6274"/>
                      <a:pt x="286" y="6191"/>
                      <a:pt x="286" y="6096"/>
                    </a:cubicBezTo>
                    <a:lnTo>
                      <a:pt x="286" y="6036"/>
                    </a:lnTo>
                    <a:cubicBezTo>
                      <a:pt x="298" y="5738"/>
                      <a:pt x="524" y="5429"/>
                      <a:pt x="715" y="5191"/>
                    </a:cubicBezTo>
                    <a:cubicBezTo>
                      <a:pt x="750" y="5143"/>
                      <a:pt x="798" y="5096"/>
                      <a:pt x="834" y="5060"/>
                    </a:cubicBezTo>
                    <a:cubicBezTo>
                      <a:pt x="941" y="4941"/>
                      <a:pt x="1096" y="4822"/>
                      <a:pt x="1227" y="4679"/>
                    </a:cubicBezTo>
                    <a:cubicBezTo>
                      <a:pt x="1369" y="4536"/>
                      <a:pt x="1536" y="4381"/>
                      <a:pt x="1703" y="4203"/>
                    </a:cubicBezTo>
                    <a:cubicBezTo>
                      <a:pt x="1941" y="3953"/>
                      <a:pt x="2143" y="3655"/>
                      <a:pt x="2358" y="3369"/>
                    </a:cubicBezTo>
                    <a:cubicBezTo>
                      <a:pt x="2501" y="3167"/>
                      <a:pt x="2667" y="2940"/>
                      <a:pt x="2846" y="2738"/>
                    </a:cubicBezTo>
                    <a:cubicBezTo>
                      <a:pt x="2953" y="2619"/>
                      <a:pt x="3060" y="2500"/>
                      <a:pt x="3179" y="2357"/>
                    </a:cubicBezTo>
                    <a:cubicBezTo>
                      <a:pt x="3393" y="2107"/>
                      <a:pt x="3620" y="1857"/>
                      <a:pt x="3858" y="1619"/>
                    </a:cubicBezTo>
                    <a:cubicBezTo>
                      <a:pt x="4617" y="869"/>
                      <a:pt x="5563" y="253"/>
                      <a:pt x="6502" y="253"/>
                    </a:cubicBezTo>
                    <a:close/>
                    <a:moveTo>
                      <a:pt x="6537" y="1"/>
                    </a:moveTo>
                    <a:cubicBezTo>
                      <a:pt x="5377" y="1"/>
                      <a:pt x="4250" y="879"/>
                      <a:pt x="3417" y="1786"/>
                    </a:cubicBezTo>
                    <a:cubicBezTo>
                      <a:pt x="3334" y="1869"/>
                      <a:pt x="3251" y="1940"/>
                      <a:pt x="3179" y="2036"/>
                    </a:cubicBezTo>
                    <a:cubicBezTo>
                      <a:pt x="3072" y="2143"/>
                      <a:pt x="2965" y="2262"/>
                      <a:pt x="2882" y="2357"/>
                    </a:cubicBezTo>
                    <a:cubicBezTo>
                      <a:pt x="2703" y="2559"/>
                      <a:pt x="2524" y="2798"/>
                      <a:pt x="2358" y="3012"/>
                    </a:cubicBezTo>
                    <a:cubicBezTo>
                      <a:pt x="2143" y="3286"/>
                      <a:pt x="1953" y="3572"/>
                      <a:pt x="1715" y="3822"/>
                    </a:cubicBezTo>
                    <a:cubicBezTo>
                      <a:pt x="1584" y="3964"/>
                      <a:pt x="1429" y="4083"/>
                      <a:pt x="1286" y="4226"/>
                    </a:cubicBezTo>
                    <a:cubicBezTo>
                      <a:pt x="1131" y="4345"/>
                      <a:pt x="1000" y="4476"/>
                      <a:pt x="869" y="4607"/>
                    </a:cubicBezTo>
                    <a:cubicBezTo>
                      <a:pt x="834" y="4655"/>
                      <a:pt x="774" y="4715"/>
                      <a:pt x="738" y="4762"/>
                    </a:cubicBezTo>
                    <a:cubicBezTo>
                      <a:pt x="441" y="5072"/>
                      <a:pt x="107" y="5417"/>
                      <a:pt x="36" y="5667"/>
                    </a:cubicBezTo>
                    <a:cubicBezTo>
                      <a:pt x="36" y="5667"/>
                      <a:pt x="24" y="5691"/>
                      <a:pt x="24" y="5715"/>
                    </a:cubicBezTo>
                    <a:lnTo>
                      <a:pt x="24" y="5750"/>
                    </a:lnTo>
                    <a:cubicBezTo>
                      <a:pt x="0" y="5893"/>
                      <a:pt x="24" y="6012"/>
                      <a:pt x="48" y="6131"/>
                    </a:cubicBezTo>
                    <a:cubicBezTo>
                      <a:pt x="226" y="6977"/>
                      <a:pt x="822" y="8358"/>
                      <a:pt x="1536" y="9132"/>
                    </a:cubicBezTo>
                    <a:cubicBezTo>
                      <a:pt x="1965" y="9596"/>
                      <a:pt x="2429" y="9882"/>
                      <a:pt x="2977" y="10001"/>
                    </a:cubicBezTo>
                    <a:cubicBezTo>
                      <a:pt x="3001" y="10001"/>
                      <a:pt x="3024" y="10013"/>
                      <a:pt x="3060" y="10013"/>
                    </a:cubicBezTo>
                    <a:cubicBezTo>
                      <a:pt x="3170" y="10021"/>
                      <a:pt x="3273" y="10030"/>
                      <a:pt x="3371" y="10030"/>
                    </a:cubicBezTo>
                    <a:cubicBezTo>
                      <a:pt x="3411" y="10030"/>
                      <a:pt x="3450" y="10028"/>
                      <a:pt x="3489" y="10025"/>
                    </a:cubicBezTo>
                    <a:cubicBezTo>
                      <a:pt x="3929" y="10001"/>
                      <a:pt x="4251" y="9763"/>
                      <a:pt x="4608" y="9477"/>
                    </a:cubicBezTo>
                    <a:cubicBezTo>
                      <a:pt x="4727" y="9382"/>
                      <a:pt x="4846" y="9287"/>
                      <a:pt x="4977" y="9191"/>
                    </a:cubicBezTo>
                    <a:cubicBezTo>
                      <a:pt x="5156" y="9072"/>
                      <a:pt x="5322" y="8965"/>
                      <a:pt x="5501" y="8882"/>
                    </a:cubicBezTo>
                    <a:cubicBezTo>
                      <a:pt x="5977" y="8644"/>
                      <a:pt x="6430" y="8536"/>
                      <a:pt x="6965" y="8417"/>
                    </a:cubicBezTo>
                    <a:cubicBezTo>
                      <a:pt x="7120" y="8394"/>
                      <a:pt x="7263" y="8358"/>
                      <a:pt x="7430" y="8310"/>
                    </a:cubicBezTo>
                    <a:cubicBezTo>
                      <a:pt x="8692" y="7989"/>
                      <a:pt x="9609" y="7298"/>
                      <a:pt x="9882" y="5810"/>
                    </a:cubicBezTo>
                    <a:cubicBezTo>
                      <a:pt x="10085" y="4738"/>
                      <a:pt x="9906" y="3417"/>
                      <a:pt x="9489" y="2536"/>
                    </a:cubicBezTo>
                    <a:cubicBezTo>
                      <a:pt x="9085" y="1667"/>
                      <a:pt x="8537" y="738"/>
                      <a:pt x="7537" y="238"/>
                    </a:cubicBezTo>
                    <a:cubicBezTo>
                      <a:pt x="7205" y="73"/>
                      <a:pt x="6870" y="1"/>
                      <a:pt x="6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1080397" y="3164924"/>
                <a:ext cx="128025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971" extrusionOk="0">
                    <a:moveTo>
                      <a:pt x="3256" y="227"/>
                    </a:moveTo>
                    <a:cubicBezTo>
                      <a:pt x="3506" y="227"/>
                      <a:pt x="3751" y="280"/>
                      <a:pt x="3977" y="387"/>
                    </a:cubicBezTo>
                    <a:cubicBezTo>
                      <a:pt x="4596" y="672"/>
                      <a:pt x="4930" y="1303"/>
                      <a:pt x="4918" y="2077"/>
                    </a:cubicBezTo>
                    <a:cubicBezTo>
                      <a:pt x="4894" y="3268"/>
                      <a:pt x="4275" y="3542"/>
                      <a:pt x="3429" y="3911"/>
                    </a:cubicBezTo>
                    <a:cubicBezTo>
                      <a:pt x="3167" y="4030"/>
                      <a:pt x="2894" y="4149"/>
                      <a:pt x="2632" y="4304"/>
                    </a:cubicBezTo>
                    <a:cubicBezTo>
                      <a:pt x="2477" y="4387"/>
                      <a:pt x="2346" y="4482"/>
                      <a:pt x="2239" y="4554"/>
                    </a:cubicBezTo>
                    <a:cubicBezTo>
                      <a:pt x="2042" y="4696"/>
                      <a:pt x="1899" y="4796"/>
                      <a:pt x="1722" y="4796"/>
                    </a:cubicBezTo>
                    <a:cubicBezTo>
                      <a:pt x="1589" y="4796"/>
                      <a:pt x="1437" y="4740"/>
                      <a:pt x="1227" y="4602"/>
                    </a:cubicBezTo>
                    <a:cubicBezTo>
                      <a:pt x="679" y="4244"/>
                      <a:pt x="215" y="3256"/>
                      <a:pt x="322" y="2708"/>
                    </a:cubicBezTo>
                    <a:cubicBezTo>
                      <a:pt x="465" y="2458"/>
                      <a:pt x="1405" y="1173"/>
                      <a:pt x="1953" y="732"/>
                    </a:cubicBezTo>
                    <a:cubicBezTo>
                      <a:pt x="2350" y="396"/>
                      <a:pt x="2810" y="227"/>
                      <a:pt x="3256" y="227"/>
                    </a:cubicBezTo>
                    <a:close/>
                    <a:moveTo>
                      <a:pt x="3262" y="1"/>
                    </a:moveTo>
                    <a:cubicBezTo>
                      <a:pt x="2770" y="1"/>
                      <a:pt x="2263" y="186"/>
                      <a:pt x="1834" y="553"/>
                    </a:cubicBezTo>
                    <a:cubicBezTo>
                      <a:pt x="1227" y="1053"/>
                      <a:pt x="262" y="2423"/>
                      <a:pt x="155" y="2613"/>
                    </a:cubicBezTo>
                    <a:lnTo>
                      <a:pt x="143" y="2649"/>
                    </a:lnTo>
                    <a:cubicBezTo>
                      <a:pt x="0" y="3268"/>
                      <a:pt x="512" y="4340"/>
                      <a:pt x="1120" y="4744"/>
                    </a:cubicBezTo>
                    <a:cubicBezTo>
                      <a:pt x="1382" y="4911"/>
                      <a:pt x="1572" y="4971"/>
                      <a:pt x="1739" y="4971"/>
                    </a:cubicBezTo>
                    <a:cubicBezTo>
                      <a:pt x="1953" y="4971"/>
                      <a:pt x="2132" y="4852"/>
                      <a:pt x="2346" y="4697"/>
                    </a:cubicBezTo>
                    <a:cubicBezTo>
                      <a:pt x="2441" y="4613"/>
                      <a:pt x="2560" y="4542"/>
                      <a:pt x="2715" y="4447"/>
                    </a:cubicBezTo>
                    <a:cubicBezTo>
                      <a:pt x="2989" y="4280"/>
                      <a:pt x="3251" y="4185"/>
                      <a:pt x="3501" y="4066"/>
                    </a:cubicBezTo>
                    <a:cubicBezTo>
                      <a:pt x="4346" y="3685"/>
                      <a:pt x="5084" y="3363"/>
                      <a:pt x="5108" y="2054"/>
                    </a:cubicBezTo>
                    <a:cubicBezTo>
                      <a:pt x="5120" y="1208"/>
                      <a:pt x="4727" y="506"/>
                      <a:pt x="4049" y="172"/>
                    </a:cubicBezTo>
                    <a:cubicBezTo>
                      <a:pt x="3802" y="58"/>
                      <a:pt x="3534" y="1"/>
                      <a:pt x="3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1163425" y="403743"/>
            <a:ext cx="68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12800" y="1204575"/>
            <a:ext cx="7718400" cy="3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latin typeface="Baloo Thambi 2"/>
                <a:ea typeface="Baloo Thambi 2"/>
                <a:cs typeface="Baloo Thambi 2"/>
                <a:sym typeface="Baloo Thambi 2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1133700" y="403750"/>
            <a:ext cx="687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"/>
          </p:nvPr>
        </p:nvSpPr>
        <p:spPr>
          <a:xfrm>
            <a:off x="2905860" y="1441300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2"/>
          </p:nvPr>
        </p:nvSpPr>
        <p:spPr>
          <a:xfrm>
            <a:off x="2905860" y="1858976"/>
            <a:ext cx="2303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 hasCustomPrompt="1"/>
          </p:nvPr>
        </p:nvSpPr>
        <p:spPr>
          <a:xfrm>
            <a:off x="1875622" y="1294150"/>
            <a:ext cx="1042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4"/>
          </p:nvPr>
        </p:nvSpPr>
        <p:spPr>
          <a:xfrm>
            <a:off x="6216385" y="1441300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5"/>
          </p:nvPr>
        </p:nvSpPr>
        <p:spPr>
          <a:xfrm>
            <a:off x="6216385" y="1858976"/>
            <a:ext cx="2303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 hasCustomPrompt="1"/>
          </p:nvPr>
        </p:nvSpPr>
        <p:spPr>
          <a:xfrm>
            <a:off x="5186272" y="1294150"/>
            <a:ext cx="1042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7"/>
          </p:nvPr>
        </p:nvSpPr>
        <p:spPr>
          <a:xfrm>
            <a:off x="2905860" y="2513650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8"/>
          </p:nvPr>
        </p:nvSpPr>
        <p:spPr>
          <a:xfrm>
            <a:off x="2905860" y="2931326"/>
            <a:ext cx="2303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9" hasCustomPrompt="1"/>
          </p:nvPr>
        </p:nvSpPr>
        <p:spPr>
          <a:xfrm>
            <a:off x="1875622" y="2366500"/>
            <a:ext cx="1042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13"/>
          </p:nvPr>
        </p:nvSpPr>
        <p:spPr>
          <a:xfrm>
            <a:off x="6216385" y="2513650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4"/>
          </p:nvPr>
        </p:nvSpPr>
        <p:spPr>
          <a:xfrm>
            <a:off x="6216385" y="2931326"/>
            <a:ext cx="2303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86272" y="2366500"/>
            <a:ext cx="1042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6"/>
          </p:nvPr>
        </p:nvSpPr>
        <p:spPr>
          <a:xfrm>
            <a:off x="2905860" y="3586000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17"/>
          </p:nvPr>
        </p:nvSpPr>
        <p:spPr>
          <a:xfrm>
            <a:off x="2905860" y="4003676"/>
            <a:ext cx="2303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18" hasCustomPrompt="1"/>
          </p:nvPr>
        </p:nvSpPr>
        <p:spPr>
          <a:xfrm>
            <a:off x="1875622" y="3438850"/>
            <a:ext cx="1042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19"/>
          </p:nvPr>
        </p:nvSpPr>
        <p:spPr>
          <a:xfrm>
            <a:off x="6216385" y="3586000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20"/>
          </p:nvPr>
        </p:nvSpPr>
        <p:spPr>
          <a:xfrm>
            <a:off x="6216385" y="4003676"/>
            <a:ext cx="2303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21" hasCustomPrompt="1"/>
          </p:nvPr>
        </p:nvSpPr>
        <p:spPr>
          <a:xfrm>
            <a:off x="5186272" y="3438850"/>
            <a:ext cx="1042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1" name="Google Shape;291;p13"/>
          <p:cNvGrpSpPr/>
          <p:nvPr/>
        </p:nvGrpSpPr>
        <p:grpSpPr>
          <a:xfrm>
            <a:off x="-6500" y="-9600"/>
            <a:ext cx="9664775" cy="5169900"/>
            <a:chOff x="-6500" y="-9600"/>
            <a:chExt cx="9664775" cy="5169900"/>
          </a:xfrm>
        </p:grpSpPr>
        <p:sp>
          <p:nvSpPr>
            <p:cNvPr id="292" name="Google Shape;292;p13"/>
            <p:cNvSpPr/>
            <p:nvPr/>
          </p:nvSpPr>
          <p:spPr>
            <a:xfrm rot="5400000">
              <a:off x="-1294850" y="1833650"/>
              <a:ext cx="4059600" cy="148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5400000">
              <a:off x="6409850" y="2426100"/>
              <a:ext cx="5169900" cy="29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331301" y="242178"/>
              <a:ext cx="1326975" cy="895841"/>
              <a:chOff x="378900" y="3490625"/>
              <a:chExt cx="594150" cy="401075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585850" y="3559550"/>
                <a:ext cx="60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475" extrusionOk="0">
                    <a:moveTo>
                      <a:pt x="1917" y="0"/>
                    </a:moveTo>
                    <a:cubicBezTo>
                      <a:pt x="1887" y="0"/>
                      <a:pt x="1854" y="3"/>
                      <a:pt x="1819" y="10"/>
                    </a:cubicBezTo>
                    <a:cubicBezTo>
                      <a:pt x="1676" y="46"/>
                      <a:pt x="1605" y="117"/>
                      <a:pt x="1486" y="189"/>
                    </a:cubicBezTo>
                    <a:cubicBezTo>
                      <a:pt x="1331" y="296"/>
                      <a:pt x="1164" y="379"/>
                      <a:pt x="1010" y="475"/>
                    </a:cubicBezTo>
                    <a:cubicBezTo>
                      <a:pt x="855" y="558"/>
                      <a:pt x="676" y="617"/>
                      <a:pt x="533" y="713"/>
                    </a:cubicBezTo>
                    <a:cubicBezTo>
                      <a:pt x="426" y="784"/>
                      <a:pt x="331" y="891"/>
                      <a:pt x="212" y="951"/>
                    </a:cubicBezTo>
                    <a:cubicBezTo>
                      <a:pt x="1" y="1092"/>
                      <a:pt x="113" y="1475"/>
                      <a:pt x="356" y="1475"/>
                    </a:cubicBezTo>
                    <a:cubicBezTo>
                      <a:pt x="359" y="1475"/>
                      <a:pt x="363" y="1475"/>
                      <a:pt x="367" y="1475"/>
                    </a:cubicBezTo>
                    <a:cubicBezTo>
                      <a:pt x="652" y="1451"/>
                      <a:pt x="914" y="1260"/>
                      <a:pt x="1164" y="1153"/>
                    </a:cubicBezTo>
                    <a:cubicBezTo>
                      <a:pt x="1319" y="1094"/>
                      <a:pt x="1462" y="1022"/>
                      <a:pt x="1617" y="951"/>
                    </a:cubicBezTo>
                    <a:cubicBezTo>
                      <a:pt x="1688" y="915"/>
                      <a:pt x="1748" y="891"/>
                      <a:pt x="1807" y="844"/>
                    </a:cubicBezTo>
                    <a:cubicBezTo>
                      <a:pt x="1796" y="844"/>
                      <a:pt x="2022" y="736"/>
                      <a:pt x="1941" y="736"/>
                    </a:cubicBezTo>
                    <a:cubicBezTo>
                      <a:pt x="1937" y="736"/>
                      <a:pt x="1932" y="736"/>
                      <a:pt x="1926" y="737"/>
                    </a:cubicBezTo>
                    <a:cubicBezTo>
                      <a:pt x="2416" y="681"/>
                      <a:pt x="2365" y="0"/>
                      <a:pt x="19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475050" y="3525825"/>
                <a:ext cx="515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371" extrusionOk="0">
                    <a:moveTo>
                      <a:pt x="1629" y="0"/>
                    </a:moveTo>
                    <a:cubicBezTo>
                      <a:pt x="1618" y="0"/>
                      <a:pt x="1607" y="1"/>
                      <a:pt x="1596" y="2"/>
                    </a:cubicBezTo>
                    <a:cubicBezTo>
                      <a:pt x="1405" y="38"/>
                      <a:pt x="1346" y="109"/>
                      <a:pt x="1227" y="228"/>
                    </a:cubicBezTo>
                    <a:cubicBezTo>
                      <a:pt x="1120" y="323"/>
                      <a:pt x="977" y="407"/>
                      <a:pt x="858" y="502"/>
                    </a:cubicBezTo>
                    <a:cubicBezTo>
                      <a:pt x="596" y="681"/>
                      <a:pt x="358" y="895"/>
                      <a:pt x="108" y="1062"/>
                    </a:cubicBezTo>
                    <a:cubicBezTo>
                      <a:pt x="0" y="1133"/>
                      <a:pt x="0" y="1335"/>
                      <a:pt x="155" y="1359"/>
                    </a:cubicBezTo>
                    <a:cubicBezTo>
                      <a:pt x="189" y="1367"/>
                      <a:pt x="224" y="1371"/>
                      <a:pt x="260" y="1371"/>
                    </a:cubicBezTo>
                    <a:cubicBezTo>
                      <a:pt x="499" y="1371"/>
                      <a:pt x="767" y="1214"/>
                      <a:pt x="953" y="1121"/>
                    </a:cubicBezTo>
                    <a:cubicBezTo>
                      <a:pt x="1120" y="1050"/>
                      <a:pt x="1286" y="954"/>
                      <a:pt x="1453" y="871"/>
                    </a:cubicBezTo>
                    <a:cubicBezTo>
                      <a:pt x="1572" y="812"/>
                      <a:pt x="1703" y="704"/>
                      <a:pt x="1774" y="657"/>
                    </a:cubicBezTo>
                    <a:cubicBezTo>
                      <a:pt x="2063" y="518"/>
                      <a:pt x="1960" y="0"/>
                      <a:pt x="1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570300" y="3507800"/>
                <a:ext cx="505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37" extrusionOk="0">
                    <a:moveTo>
                      <a:pt x="1502" y="1"/>
                    </a:moveTo>
                    <a:cubicBezTo>
                      <a:pt x="1475" y="1"/>
                      <a:pt x="1447" y="3"/>
                      <a:pt x="1417" y="9"/>
                    </a:cubicBezTo>
                    <a:cubicBezTo>
                      <a:pt x="1120" y="68"/>
                      <a:pt x="834" y="342"/>
                      <a:pt x="572" y="485"/>
                    </a:cubicBezTo>
                    <a:cubicBezTo>
                      <a:pt x="393" y="580"/>
                      <a:pt x="0" y="782"/>
                      <a:pt x="143" y="1068"/>
                    </a:cubicBezTo>
                    <a:cubicBezTo>
                      <a:pt x="143" y="1080"/>
                      <a:pt x="155" y="1080"/>
                      <a:pt x="155" y="1104"/>
                    </a:cubicBezTo>
                    <a:cubicBezTo>
                      <a:pt x="177" y="1170"/>
                      <a:pt x="281" y="1236"/>
                      <a:pt x="372" y="1236"/>
                    </a:cubicBezTo>
                    <a:cubicBezTo>
                      <a:pt x="379" y="1236"/>
                      <a:pt x="386" y="1236"/>
                      <a:pt x="393" y="1235"/>
                    </a:cubicBezTo>
                    <a:cubicBezTo>
                      <a:pt x="620" y="1199"/>
                      <a:pt x="822" y="1080"/>
                      <a:pt x="1024" y="985"/>
                    </a:cubicBezTo>
                    <a:cubicBezTo>
                      <a:pt x="1227" y="890"/>
                      <a:pt x="1417" y="771"/>
                      <a:pt x="1608" y="699"/>
                    </a:cubicBezTo>
                    <a:cubicBezTo>
                      <a:pt x="2020" y="543"/>
                      <a:pt x="1900" y="1"/>
                      <a:pt x="1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690550" y="3546825"/>
                <a:ext cx="516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183" extrusionOk="0">
                    <a:moveTo>
                      <a:pt x="1588" y="1"/>
                    </a:moveTo>
                    <a:cubicBezTo>
                      <a:pt x="1517" y="1"/>
                      <a:pt x="1445" y="27"/>
                      <a:pt x="1382" y="91"/>
                    </a:cubicBezTo>
                    <a:cubicBezTo>
                      <a:pt x="1239" y="257"/>
                      <a:pt x="1013" y="317"/>
                      <a:pt x="822" y="412"/>
                    </a:cubicBezTo>
                    <a:cubicBezTo>
                      <a:pt x="596" y="531"/>
                      <a:pt x="358" y="674"/>
                      <a:pt x="131" y="805"/>
                    </a:cubicBezTo>
                    <a:cubicBezTo>
                      <a:pt x="1" y="912"/>
                      <a:pt x="60" y="1091"/>
                      <a:pt x="191" y="1150"/>
                    </a:cubicBezTo>
                    <a:cubicBezTo>
                      <a:pt x="246" y="1173"/>
                      <a:pt x="303" y="1183"/>
                      <a:pt x="361" y="1183"/>
                    </a:cubicBezTo>
                    <a:cubicBezTo>
                      <a:pt x="606" y="1183"/>
                      <a:pt x="870" y="1011"/>
                      <a:pt x="1072" y="924"/>
                    </a:cubicBezTo>
                    <a:cubicBezTo>
                      <a:pt x="1346" y="805"/>
                      <a:pt x="1608" y="745"/>
                      <a:pt x="1834" y="531"/>
                    </a:cubicBezTo>
                    <a:cubicBezTo>
                      <a:pt x="2066" y="327"/>
                      <a:pt x="1836" y="1"/>
                      <a:pt x="1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716650" y="3603950"/>
                <a:ext cx="4357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25" extrusionOk="0">
                    <a:moveTo>
                      <a:pt x="1420" y="0"/>
                    </a:moveTo>
                    <a:cubicBezTo>
                      <a:pt x="1354" y="0"/>
                      <a:pt x="1284" y="21"/>
                      <a:pt x="1219" y="56"/>
                    </a:cubicBezTo>
                    <a:cubicBezTo>
                      <a:pt x="1028" y="175"/>
                      <a:pt x="862" y="330"/>
                      <a:pt x="683" y="473"/>
                    </a:cubicBezTo>
                    <a:cubicBezTo>
                      <a:pt x="504" y="604"/>
                      <a:pt x="278" y="723"/>
                      <a:pt x="135" y="913"/>
                    </a:cubicBezTo>
                    <a:cubicBezTo>
                      <a:pt x="1" y="1078"/>
                      <a:pt x="136" y="1324"/>
                      <a:pt x="329" y="1324"/>
                    </a:cubicBezTo>
                    <a:cubicBezTo>
                      <a:pt x="359" y="1324"/>
                      <a:pt x="389" y="1319"/>
                      <a:pt x="421" y="1306"/>
                    </a:cubicBezTo>
                    <a:cubicBezTo>
                      <a:pt x="850" y="1116"/>
                      <a:pt x="1171" y="782"/>
                      <a:pt x="1576" y="556"/>
                    </a:cubicBezTo>
                    <a:cubicBezTo>
                      <a:pt x="1731" y="473"/>
                      <a:pt x="1743" y="246"/>
                      <a:pt x="1647" y="127"/>
                    </a:cubicBezTo>
                    <a:cubicBezTo>
                      <a:pt x="1592" y="38"/>
                      <a:pt x="1510" y="0"/>
                      <a:pt x="1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681025" y="3684375"/>
                <a:ext cx="44975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914" extrusionOk="0">
                    <a:moveTo>
                      <a:pt x="1233" y="1"/>
                    </a:moveTo>
                    <a:cubicBezTo>
                      <a:pt x="1122" y="1"/>
                      <a:pt x="1010" y="54"/>
                      <a:pt x="929" y="185"/>
                    </a:cubicBezTo>
                    <a:cubicBezTo>
                      <a:pt x="858" y="316"/>
                      <a:pt x="751" y="423"/>
                      <a:pt x="679" y="554"/>
                    </a:cubicBezTo>
                    <a:cubicBezTo>
                      <a:pt x="596" y="720"/>
                      <a:pt x="501" y="851"/>
                      <a:pt x="393" y="1006"/>
                    </a:cubicBezTo>
                    <a:cubicBezTo>
                      <a:pt x="239" y="1220"/>
                      <a:pt x="1" y="1482"/>
                      <a:pt x="36" y="1780"/>
                    </a:cubicBezTo>
                    <a:cubicBezTo>
                      <a:pt x="67" y="1864"/>
                      <a:pt x="156" y="1913"/>
                      <a:pt x="241" y="1913"/>
                    </a:cubicBezTo>
                    <a:cubicBezTo>
                      <a:pt x="289" y="1913"/>
                      <a:pt x="335" y="1898"/>
                      <a:pt x="370" y="1863"/>
                    </a:cubicBezTo>
                    <a:cubicBezTo>
                      <a:pt x="751" y="1447"/>
                      <a:pt x="1155" y="1066"/>
                      <a:pt x="1525" y="649"/>
                    </a:cubicBezTo>
                    <a:cubicBezTo>
                      <a:pt x="1798" y="349"/>
                      <a:pt x="1519" y="1"/>
                      <a:pt x="12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583400" y="3710500"/>
                <a:ext cx="378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540" extrusionOk="0">
                    <a:moveTo>
                      <a:pt x="1031" y="1"/>
                    </a:moveTo>
                    <a:cubicBezTo>
                      <a:pt x="906" y="1"/>
                      <a:pt x="784" y="62"/>
                      <a:pt x="727" y="211"/>
                    </a:cubicBezTo>
                    <a:cubicBezTo>
                      <a:pt x="584" y="628"/>
                      <a:pt x="0" y="878"/>
                      <a:pt x="24" y="1366"/>
                    </a:cubicBezTo>
                    <a:cubicBezTo>
                      <a:pt x="34" y="1448"/>
                      <a:pt x="134" y="1540"/>
                      <a:pt x="230" y="1540"/>
                    </a:cubicBezTo>
                    <a:cubicBezTo>
                      <a:pt x="245" y="1540"/>
                      <a:pt x="260" y="1538"/>
                      <a:pt x="274" y="1533"/>
                    </a:cubicBezTo>
                    <a:cubicBezTo>
                      <a:pt x="500" y="1485"/>
                      <a:pt x="750" y="1247"/>
                      <a:pt x="893" y="1068"/>
                    </a:cubicBezTo>
                    <a:cubicBezTo>
                      <a:pt x="1060" y="878"/>
                      <a:pt x="1262" y="699"/>
                      <a:pt x="1381" y="473"/>
                    </a:cubicBezTo>
                    <a:cubicBezTo>
                      <a:pt x="1513" y="217"/>
                      <a:pt x="1265" y="1"/>
                      <a:pt x="1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494100" y="3765250"/>
                <a:ext cx="339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821" extrusionOk="0">
                    <a:moveTo>
                      <a:pt x="908" y="1"/>
                    </a:moveTo>
                    <a:cubicBezTo>
                      <a:pt x="808" y="1"/>
                      <a:pt x="711" y="48"/>
                      <a:pt x="655" y="164"/>
                    </a:cubicBezTo>
                    <a:cubicBezTo>
                      <a:pt x="500" y="486"/>
                      <a:pt x="346" y="819"/>
                      <a:pt x="227" y="1164"/>
                    </a:cubicBezTo>
                    <a:cubicBezTo>
                      <a:pt x="143" y="1367"/>
                      <a:pt x="0" y="1581"/>
                      <a:pt x="167" y="1772"/>
                    </a:cubicBezTo>
                    <a:cubicBezTo>
                      <a:pt x="188" y="1806"/>
                      <a:pt x="217" y="1821"/>
                      <a:pt x="248" y="1821"/>
                    </a:cubicBezTo>
                    <a:cubicBezTo>
                      <a:pt x="323" y="1821"/>
                      <a:pt x="409" y="1737"/>
                      <a:pt x="417" y="1653"/>
                    </a:cubicBezTo>
                    <a:cubicBezTo>
                      <a:pt x="417" y="1659"/>
                      <a:pt x="419" y="1662"/>
                      <a:pt x="421" y="1662"/>
                    </a:cubicBezTo>
                    <a:cubicBezTo>
                      <a:pt x="438" y="1662"/>
                      <a:pt x="505" y="1542"/>
                      <a:pt x="536" y="1522"/>
                    </a:cubicBezTo>
                    <a:cubicBezTo>
                      <a:pt x="608" y="1414"/>
                      <a:pt x="667" y="1295"/>
                      <a:pt x="750" y="1176"/>
                    </a:cubicBezTo>
                    <a:cubicBezTo>
                      <a:pt x="881" y="926"/>
                      <a:pt x="1060" y="712"/>
                      <a:pt x="1203" y="474"/>
                    </a:cubicBezTo>
                    <a:cubicBezTo>
                      <a:pt x="1358" y="229"/>
                      <a:pt x="1127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431850" y="3750850"/>
                <a:ext cx="312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760" extrusionOk="0">
                    <a:moveTo>
                      <a:pt x="1021" y="648"/>
                    </a:moveTo>
                    <a:cubicBezTo>
                      <a:pt x="1015" y="656"/>
                      <a:pt x="1005" y="670"/>
                      <a:pt x="990" y="693"/>
                    </a:cubicBezTo>
                    <a:cubicBezTo>
                      <a:pt x="996" y="677"/>
                      <a:pt x="1007" y="662"/>
                      <a:pt x="1021" y="648"/>
                    </a:cubicBezTo>
                    <a:close/>
                    <a:moveTo>
                      <a:pt x="862" y="1"/>
                    </a:moveTo>
                    <a:cubicBezTo>
                      <a:pt x="853" y="1"/>
                      <a:pt x="844" y="1"/>
                      <a:pt x="835" y="2"/>
                    </a:cubicBezTo>
                    <a:cubicBezTo>
                      <a:pt x="347" y="62"/>
                      <a:pt x="359" y="645"/>
                      <a:pt x="228" y="1038"/>
                    </a:cubicBezTo>
                    <a:cubicBezTo>
                      <a:pt x="183" y="1139"/>
                      <a:pt x="1" y="1759"/>
                      <a:pt x="250" y="1759"/>
                    </a:cubicBezTo>
                    <a:cubicBezTo>
                      <a:pt x="265" y="1759"/>
                      <a:pt x="281" y="1757"/>
                      <a:pt x="300" y="1752"/>
                    </a:cubicBezTo>
                    <a:cubicBezTo>
                      <a:pt x="502" y="1693"/>
                      <a:pt x="645" y="1383"/>
                      <a:pt x="752" y="1216"/>
                    </a:cubicBezTo>
                    <a:cubicBezTo>
                      <a:pt x="824" y="1086"/>
                      <a:pt x="883" y="943"/>
                      <a:pt x="954" y="812"/>
                    </a:cubicBezTo>
                    <a:cubicBezTo>
                      <a:pt x="954" y="812"/>
                      <a:pt x="1040" y="640"/>
                      <a:pt x="1029" y="640"/>
                    </a:cubicBezTo>
                    <a:cubicBezTo>
                      <a:pt x="1029" y="640"/>
                      <a:pt x="1028" y="641"/>
                      <a:pt x="1028" y="641"/>
                    </a:cubicBezTo>
                    <a:lnTo>
                      <a:pt x="1028" y="641"/>
                    </a:lnTo>
                    <a:cubicBezTo>
                      <a:pt x="1065" y="603"/>
                      <a:pt x="1116" y="567"/>
                      <a:pt x="1133" y="526"/>
                    </a:cubicBezTo>
                    <a:cubicBezTo>
                      <a:pt x="1248" y="330"/>
                      <a:pt x="1118" y="1"/>
                      <a:pt x="8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506000" y="3692100"/>
                <a:ext cx="448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494" extrusionOk="0">
                    <a:moveTo>
                      <a:pt x="1397" y="0"/>
                    </a:moveTo>
                    <a:cubicBezTo>
                      <a:pt x="1331" y="0"/>
                      <a:pt x="1259" y="23"/>
                      <a:pt x="1191" y="78"/>
                    </a:cubicBezTo>
                    <a:cubicBezTo>
                      <a:pt x="1060" y="197"/>
                      <a:pt x="953" y="340"/>
                      <a:pt x="822" y="471"/>
                    </a:cubicBezTo>
                    <a:cubicBezTo>
                      <a:pt x="679" y="602"/>
                      <a:pt x="536" y="733"/>
                      <a:pt x="405" y="876"/>
                    </a:cubicBezTo>
                    <a:cubicBezTo>
                      <a:pt x="274" y="1007"/>
                      <a:pt x="1" y="1197"/>
                      <a:pt x="120" y="1423"/>
                    </a:cubicBezTo>
                    <a:cubicBezTo>
                      <a:pt x="148" y="1474"/>
                      <a:pt x="199" y="1494"/>
                      <a:pt x="248" y="1494"/>
                    </a:cubicBezTo>
                    <a:cubicBezTo>
                      <a:pt x="279" y="1494"/>
                      <a:pt x="310" y="1485"/>
                      <a:pt x="334" y="1471"/>
                    </a:cubicBezTo>
                    <a:cubicBezTo>
                      <a:pt x="370" y="1435"/>
                      <a:pt x="465" y="1411"/>
                      <a:pt x="513" y="1376"/>
                    </a:cubicBezTo>
                    <a:cubicBezTo>
                      <a:pt x="655" y="1304"/>
                      <a:pt x="786" y="1197"/>
                      <a:pt x="929" y="1090"/>
                    </a:cubicBezTo>
                    <a:cubicBezTo>
                      <a:pt x="1167" y="911"/>
                      <a:pt x="1429" y="733"/>
                      <a:pt x="1608" y="495"/>
                    </a:cubicBezTo>
                    <a:cubicBezTo>
                      <a:pt x="1792" y="265"/>
                      <a:pt x="1621" y="0"/>
                      <a:pt x="1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444975" y="3679675"/>
                <a:ext cx="193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510" extrusionOk="0">
                    <a:moveTo>
                      <a:pt x="418" y="1"/>
                    </a:moveTo>
                    <a:cubicBezTo>
                      <a:pt x="373" y="1"/>
                      <a:pt x="328" y="13"/>
                      <a:pt x="287" y="39"/>
                    </a:cubicBezTo>
                    <a:cubicBezTo>
                      <a:pt x="48" y="194"/>
                      <a:pt x="37" y="456"/>
                      <a:pt x="48" y="718"/>
                    </a:cubicBezTo>
                    <a:cubicBezTo>
                      <a:pt x="48" y="956"/>
                      <a:pt x="1" y="1230"/>
                      <a:pt x="96" y="1456"/>
                    </a:cubicBezTo>
                    <a:cubicBezTo>
                      <a:pt x="108" y="1492"/>
                      <a:pt x="141" y="1510"/>
                      <a:pt x="176" y="1510"/>
                    </a:cubicBezTo>
                    <a:cubicBezTo>
                      <a:pt x="212" y="1510"/>
                      <a:pt x="251" y="1492"/>
                      <a:pt x="275" y="1456"/>
                    </a:cubicBezTo>
                    <a:cubicBezTo>
                      <a:pt x="370" y="1266"/>
                      <a:pt x="453" y="1075"/>
                      <a:pt x="513" y="861"/>
                    </a:cubicBezTo>
                    <a:cubicBezTo>
                      <a:pt x="572" y="682"/>
                      <a:pt x="656" y="539"/>
                      <a:pt x="715" y="373"/>
                    </a:cubicBezTo>
                    <a:cubicBezTo>
                      <a:pt x="772" y="183"/>
                      <a:pt x="595" y="1"/>
                      <a:pt x="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685800" y="3490625"/>
                <a:ext cx="5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659" extrusionOk="0">
                    <a:moveTo>
                      <a:pt x="1592" y="0"/>
                    </a:moveTo>
                    <a:cubicBezTo>
                      <a:pt x="1398" y="0"/>
                      <a:pt x="1194" y="40"/>
                      <a:pt x="1012" y="65"/>
                    </a:cubicBezTo>
                    <a:cubicBezTo>
                      <a:pt x="762" y="88"/>
                      <a:pt x="405" y="65"/>
                      <a:pt x="167" y="196"/>
                    </a:cubicBezTo>
                    <a:cubicBezTo>
                      <a:pt x="0" y="303"/>
                      <a:pt x="83" y="553"/>
                      <a:pt x="286" y="565"/>
                    </a:cubicBezTo>
                    <a:cubicBezTo>
                      <a:pt x="560" y="576"/>
                      <a:pt x="857" y="612"/>
                      <a:pt x="1143" y="624"/>
                    </a:cubicBezTo>
                    <a:cubicBezTo>
                      <a:pt x="1311" y="630"/>
                      <a:pt x="1480" y="658"/>
                      <a:pt x="1639" y="658"/>
                    </a:cubicBezTo>
                    <a:cubicBezTo>
                      <a:pt x="1805" y="658"/>
                      <a:pt x="1961" y="627"/>
                      <a:pt x="2096" y="505"/>
                    </a:cubicBezTo>
                    <a:cubicBezTo>
                      <a:pt x="2191" y="422"/>
                      <a:pt x="2191" y="243"/>
                      <a:pt x="2096" y="160"/>
                    </a:cubicBezTo>
                    <a:cubicBezTo>
                      <a:pt x="1955" y="37"/>
                      <a:pt x="1778" y="0"/>
                      <a:pt x="1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803075" y="3522475"/>
                <a:ext cx="537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74" extrusionOk="0">
                    <a:moveTo>
                      <a:pt x="979" y="1"/>
                    </a:moveTo>
                    <a:cubicBezTo>
                      <a:pt x="895" y="1"/>
                      <a:pt x="811" y="2"/>
                      <a:pt x="726" y="5"/>
                    </a:cubicBezTo>
                    <a:cubicBezTo>
                      <a:pt x="593" y="5"/>
                      <a:pt x="399" y="51"/>
                      <a:pt x="247" y="51"/>
                    </a:cubicBezTo>
                    <a:cubicBezTo>
                      <a:pt x="209" y="51"/>
                      <a:pt x="174" y="48"/>
                      <a:pt x="143" y="41"/>
                    </a:cubicBezTo>
                    <a:cubicBezTo>
                      <a:pt x="139" y="30"/>
                      <a:pt x="132" y="26"/>
                      <a:pt x="124" y="26"/>
                    </a:cubicBezTo>
                    <a:cubicBezTo>
                      <a:pt x="105" y="26"/>
                      <a:pt x="80" y="48"/>
                      <a:pt x="72" y="64"/>
                    </a:cubicBezTo>
                    <a:cubicBezTo>
                      <a:pt x="0" y="291"/>
                      <a:pt x="310" y="374"/>
                      <a:pt x="453" y="410"/>
                    </a:cubicBezTo>
                    <a:cubicBezTo>
                      <a:pt x="845" y="481"/>
                      <a:pt x="1226" y="541"/>
                      <a:pt x="1619" y="660"/>
                    </a:cubicBezTo>
                    <a:cubicBezTo>
                      <a:pt x="1652" y="669"/>
                      <a:pt x="1683" y="674"/>
                      <a:pt x="1712" y="674"/>
                    </a:cubicBezTo>
                    <a:cubicBezTo>
                      <a:pt x="2045" y="674"/>
                      <a:pt x="2147" y="96"/>
                      <a:pt x="1786" y="53"/>
                    </a:cubicBezTo>
                    <a:cubicBezTo>
                      <a:pt x="1522" y="16"/>
                      <a:pt x="1252" y="1"/>
                      <a:pt x="9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815275" y="3573800"/>
                <a:ext cx="556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766" extrusionOk="0">
                    <a:moveTo>
                      <a:pt x="508" y="0"/>
                    </a:moveTo>
                    <a:cubicBezTo>
                      <a:pt x="376" y="0"/>
                      <a:pt x="251" y="15"/>
                      <a:pt x="143" y="59"/>
                    </a:cubicBezTo>
                    <a:cubicBezTo>
                      <a:pt x="0" y="107"/>
                      <a:pt x="0" y="309"/>
                      <a:pt x="143" y="369"/>
                    </a:cubicBezTo>
                    <a:cubicBezTo>
                      <a:pt x="441" y="488"/>
                      <a:pt x="715" y="571"/>
                      <a:pt x="1024" y="643"/>
                    </a:cubicBezTo>
                    <a:cubicBezTo>
                      <a:pt x="1237" y="685"/>
                      <a:pt x="1496" y="766"/>
                      <a:pt x="1719" y="766"/>
                    </a:cubicBezTo>
                    <a:cubicBezTo>
                      <a:pt x="1746" y="766"/>
                      <a:pt x="1772" y="764"/>
                      <a:pt x="1798" y="762"/>
                    </a:cubicBezTo>
                    <a:cubicBezTo>
                      <a:pt x="2072" y="738"/>
                      <a:pt x="2227" y="428"/>
                      <a:pt x="2024" y="214"/>
                    </a:cubicBezTo>
                    <a:cubicBezTo>
                      <a:pt x="1879" y="69"/>
                      <a:pt x="1685" y="56"/>
                      <a:pt x="1486" y="56"/>
                    </a:cubicBezTo>
                    <a:cubicBezTo>
                      <a:pt x="1443" y="56"/>
                      <a:pt x="1400" y="57"/>
                      <a:pt x="1357" y="57"/>
                    </a:cubicBezTo>
                    <a:cubicBezTo>
                      <a:pt x="1288" y="57"/>
                      <a:pt x="1221" y="55"/>
                      <a:pt x="1155" y="47"/>
                    </a:cubicBezTo>
                    <a:cubicBezTo>
                      <a:pt x="962" y="40"/>
                      <a:pt x="727" y="0"/>
                      <a:pt x="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849800" y="3628550"/>
                <a:ext cx="637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799" extrusionOk="0">
                    <a:moveTo>
                      <a:pt x="2074" y="9"/>
                    </a:moveTo>
                    <a:cubicBezTo>
                      <a:pt x="2037" y="9"/>
                      <a:pt x="1997" y="14"/>
                      <a:pt x="1953" y="24"/>
                    </a:cubicBezTo>
                    <a:cubicBezTo>
                      <a:pt x="1370" y="167"/>
                      <a:pt x="715" y="1"/>
                      <a:pt x="155" y="239"/>
                    </a:cubicBezTo>
                    <a:cubicBezTo>
                      <a:pt x="0" y="322"/>
                      <a:pt x="0" y="501"/>
                      <a:pt x="155" y="560"/>
                    </a:cubicBezTo>
                    <a:cubicBezTo>
                      <a:pt x="715" y="798"/>
                      <a:pt x="1370" y="632"/>
                      <a:pt x="1953" y="774"/>
                    </a:cubicBezTo>
                    <a:cubicBezTo>
                      <a:pt x="1998" y="787"/>
                      <a:pt x="2040" y="792"/>
                      <a:pt x="2078" y="792"/>
                    </a:cubicBezTo>
                    <a:cubicBezTo>
                      <a:pt x="2536" y="792"/>
                      <a:pt x="2550" y="9"/>
                      <a:pt x="2074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606650" y="3767825"/>
                <a:ext cx="39525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86" extrusionOk="0">
                    <a:moveTo>
                      <a:pt x="1419" y="1"/>
                    </a:moveTo>
                    <a:cubicBezTo>
                      <a:pt x="1414" y="1"/>
                      <a:pt x="1409" y="1"/>
                      <a:pt x="1404" y="2"/>
                    </a:cubicBezTo>
                    <a:cubicBezTo>
                      <a:pt x="1285" y="2"/>
                      <a:pt x="1225" y="61"/>
                      <a:pt x="1142" y="133"/>
                    </a:cubicBezTo>
                    <a:cubicBezTo>
                      <a:pt x="1011" y="252"/>
                      <a:pt x="856" y="359"/>
                      <a:pt x="725" y="478"/>
                    </a:cubicBezTo>
                    <a:cubicBezTo>
                      <a:pt x="499" y="668"/>
                      <a:pt x="356" y="895"/>
                      <a:pt x="178" y="1109"/>
                    </a:cubicBezTo>
                    <a:cubicBezTo>
                      <a:pt x="1" y="1335"/>
                      <a:pt x="238" y="1586"/>
                      <a:pt x="466" y="1586"/>
                    </a:cubicBezTo>
                    <a:cubicBezTo>
                      <a:pt x="515" y="1586"/>
                      <a:pt x="563" y="1574"/>
                      <a:pt x="606" y="1550"/>
                    </a:cubicBezTo>
                    <a:cubicBezTo>
                      <a:pt x="725" y="1466"/>
                      <a:pt x="749" y="1395"/>
                      <a:pt x="809" y="1276"/>
                    </a:cubicBezTo>
                    <a:cubicBezTo>
                      <a:pt x="892" y="1145"/>
                      <a:pt x="975" y="1014"/>
                      <a:pt x="1082" y="895"/>
                    </a:cubicBezTo>
                    <a:cubicBezTo>
                      <a:pt x="1249" y="680"/>
                      <a:pt x="1487" y="466"/>
                      <a:pt x="1547" y="192"/>
                    </a:cubicBezTo>
                    <a:cubicBezTo>
                      <a:pt x="1581" y="113"/>
                      <a:pt x="1517" y="1"/>
                      <a:pt x="1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58100" y="3810175"/>
                <a:ext cx="18475" cy="45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819" extrusionOk="0">
                    <a:moveTo>
                      <a:pt x="507" y="1"/>
                    </a:moveTo>
                    <a:cubicBezTo>
                      <a:pt x="487" y="1"/>
                      <a:pt x="468" y="7"/>
                      <a:pt x="453" y="22"/>
                    </a:cubicBezTo>
                    <a:cubicBezTo>
                      <a:pt x="274" y="153"/>
                      <a:pt x="226" y="344"/>
                      <a:pt x="167" y="558"/>
                    </a:cubicBezTo>
                    <a:cubicBezTo>
                      <a:pt x="60" y="868"/>
                      <a:pt x="48" y="1165"/>
                      <a:pt x="12" y="1475"/>
                    </a:cubicBezTo>
                    <a:cubicBezTo>
                      <a:pt x="0" y="1705"/>
                      <a:pt x="185" y="1819"/>
                      <a:pt x="369" y="1819"/>
                    </a:cubicBezTo>
                    <a:cubicBezTo>
                      <a:pt x="554" y="1819"/>
                      <a:pt x="739" y="1702"/>
                      <a:pt x="715" y="1475"/>
                    </a:cubicBezTo>
                    <a:cubicBezTo>
                      <a:pt x="691" y="1165"/>
                      <a:pt x="667" y="879"/>
                      <a:pt x="691" y="570"/>
                    </a:cubicBezTo>
                    <a:cubicBezTo>
                      <a:pt x="703" y="403"/>
                      <a:pt x="727" y="153"/>
                      <a:pt x="596" y="34"/>
                    </a:cubicBezTo>
                    <a:cubicBezTo>
                      <a:pt x="568" y="13"/>
                      <a:pt x="536" y="1"/>
                      <a:pt x="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471775" y="3848650"/>
                <a:ext cx="340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722" extrusionOk="0">
                    <a:moveTo>
                      <a:pt x="278" y="0"/>
                    </a:moveTo>
                    <a:cubicBezTo>
                      <a:pt x="191" y="0"/>
                      <a:pt x="100" y="58"/>
                      <a:pt x="72" y="150"/>
                    </a:cubicBezTo>
                    <a:cubicBezTo>
                      <a:pt x="0" y="364"/>
                      <a:pt x="155" y="650"/>
                      <a:pt x="191" y="876"/>
                    </a:cubicBezTo>
                    <a:cubicBezTo>
                      <a:pt x="239" y="1103"/>
                      <a:pt x="298" y="1341"/>
                      <a:pt x="417" y="1531"/>
                    </a:cubicBezTo>
                    <a:cubicBezTo>
                      <a:pt x="500" y="1667"/>
                      <a:pt x="613" y="1722"/>
                      <a:pt x="727" y="1722"/>
                    </a:cubicBezTo>
                    <a:cubicBezTo>
                      <a:pt x="1043" y="1722"/>
                      <a:pt x="1363" y="1308"/>
                      <a:pt x="1048" y="1055"/>
                    </a:cubicBezTo>
                    <a:cubicBezTo>
                      <a:pt x="893" y="936"/>
                      <a:pt x="834" y="793"/>
                      <a:pt x="751" y="638"/>
                    </a:cubicBezTo>
                    <a:cubicBezTo>
                      <a:pt x="703" y="543"/>
                      <a:pt x="655" y="448"/>
                      <a:pt x="608" y="352"/>
                    </a:cubicBezTo>
                    <a:cubicBezTo>
                      <a:pt x="560" y="257"/>
                      <a:pt x="477" y="186"/>
                      <a:pt x="429" y="91"/>
                    </a:cubicBezTo>
                    <a:cubicBezTo>
                      <a:pt x="395" y="28"/>
                      <a:pt x="337" y="0"/>
                      <a:pt x="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78900" y="3681025"/>
                <a:ext cx="330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832" extrusionOk="0">
                    <a:moveTo>
                      <a:pt x="789" y="0"/>
                    </a:moveTo>
                    <a:cubicBezTo>
                      <a:pt x="623" y="0"/>
                      <a:pt x="458" y="84"/>
                      <a:pt x="394" y="283"/>
                    </a:cubicBezTo>
                    <a:cubicBezTo>
                      <a:pt x="322" y="521"/>
                      <a:pt x="275" y="759"/>
                      <a:pt x="203" y="997"/>
                    </a:cubicBezTo>
                    <a:cubicBezTo>
                      <a:pt x="144" y="1212"/>
                      <a:pt x="1" y="1390"/>
                      <a:pt x="72" y="1604"/>
                    </a:cubicBezTo>
                    <a:cubicBezTo>
                      <a:pt x="111" y="1735"/>
                      <a:pt x="244" y="1831"/>
                      <a:pt x="372" y="1831"/>
                    </a:cubicBezTo>
                    <a:cubicBezTo>
                      <a:pt x="441" y="1831"/>
                      <a:pt x="510" y="1803"/>
                      <a:pt x="560" y="1735"/>
                    </a:cubicBezTo>
                    <a:cubicBezTo>
                      <a:pt x="691" y="1569"/>
                      <a:pt x="834" y="1402"/>
                      <a:pt x="917" y="1212"/>
                    </a:cubicBezTo>
                    <a:cubicBezTo>
                      <a:pt x="1025" y="985"/>
                      <a:pt x="1108" y="747"/>
                      <a:pt x="1203" y="509"/>
                    </a:cubicBezTo>
                    <a:cubicBezTo>
                      <a:pt x="1320" y="210"/>
                      <a:pt x="1052" y="0"/>
                      <a:pt x="7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418200" y="3594250"/>
                <a:ext cx="39250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637" extrusionOk="0">
                    <a:moveTo>
                      <a:pt x="962" y="0"/>
                    </a:moveTo>
                    <a:cubicBezTo>
                      <a:pt x="874" y="0"/>
                      <a:pt x="783" y="33"/>
                      <a:pt x="703" y="111"/>
                    </a:cubicBezTo>
                    <a:cubicBezTo>
                      <a:pt x="608" y="206"/>
                      <a:pt x="572" y="301"/>
                      <a:pt x="488" y="408"/>
                    </a:cubicBezTo>
                    <a:cubicBezTo>
                      <a:pt x="417" y="527"/>
                      <a:pt x="334" y="634"/>
                      <a:pt x="274" y="753"/>
                    </a:cubicBezTo>
                    <a:cubicBezTo>
                      <a:pt x="155" y="980"/>
                      <a:pt x="0" y="1182"/>
                      <a:pt x="72" y="1456"/>
                    </a:cubicBezTo>
                    <a:cubicBezTo>
                      <a:pt x="102" y="1571"/>
                      <a:pt x="213" y="1637"/>
                      <a:pt x="319" y="1637"/>
                    </a:cubicBezTo>
                    <a:cubicBezTo>
                      <a:pt x="377" y="1637"/>
                      <a:pt x="434" y="1617"/>
                      <a:pt x="477" y="1575"/>
                    </a:cubicBezTo>
                    <a:cubicBezTo>
                      <a:pt x="608" y="1420"/>
                      <a:pt x="774" y="1301"/>
                      <a:pt x="893" y="1158"/>
                    </a:cubicBezTo>
                    <a:cubicBezTo>
                      <a:pt x="1012" y="1003"/>
                      <a:pt x="1119" y="801"/>
                      <a:pt x="1262" y="682"/>
                    </a:cubicBezTo>
                    <a:cubicBezTo>
                      <a:pt x="1570" y="421"/>
                      <a:pt x="1280" y="0"/>
                      <a:pt x="9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599600" y="3631750"/>
                <a:ext cx="50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449" extrusionOk="0">
                    <a:moveTo>
                      <a:pt x="1575" y="0"/>
                    </a:moveTo>
                    <a:cubicBezTo>
                      <a:pt x="1481" y="0"/>
                      <a:pt x="1385" y="43"/>
                      <a:pt x="1317" y="146"/>
                    </a:cubicBezTo>
                    <a:cubicBezTo>
                      <a:pt x="1293" y="194"/>
                      <a:pt x="1186" y="230"/>
                      <a:pt x="1126" y="277"/>
                    </a:cubicBezTo>
                    <a:cubicBezTo>
                      <a:pt x="972" y="385"/>
                      <a:pt x="841" y="504"/>
                      <a:pt x="710" y="623"/>
                    </a:cubicBezTo>
                    <a:cubicBezTo>
                      <a:pt x="495" y="789"/>
                      <a:pt x="198" y="873"/>
                      <a:pt x="67" y="1111"/>
                    </a:cubicBezTo>
                    <a:cubicBezTo>
                      <a:pt x="1" y="1264"/>
                      <a:pt x="117" y="1448"/>
                      <a:pt x="294" y="1448"/>
                    </a:cubicBezTo>
                    <a:cubicBezTo>
                      <a:pt x="309" y="1448"/>
                      <a:pt x="325" y="1447"/>
                      <a:pt x="340" y="1444"/>
                    </a:cubicBezTo>
                    <a:cubicBezTo>
                      <a:pt x="638" y="1361"/>
                      <a:pt x="948" y="1206"/>
                      <a:pt x="1186" y="1004"/>
                    </a:cubicBezTo>
                    <a:cubicBezTo>
                      <a:pt x="1388" y="849"/>
                      <a:pt x="1710" y="682"/>
                      <a:pt x="1853" y="456"/>
                    </a:cubicBezTo>
                    <a:cubicBezTo>
                      <a:pt x="2011" y="231"/>
                      <a:pt x="1796" y="0"/>
                      <a:pt x="15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502125" y="3613175"/>
                <a:ext cx="390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00" extrusionOk="0">
                    <a:moveTo>
                      <a:pt x="1128" y="0"/>
                    </a:moveTo>
                    <a:cubicBezTo>
                      <a:pt x="1059" y="0"/>
                      <a:pt x="986" y="24"/>
                      <a:pt x="918" y="80"/>
                    </a:cubicBezTo>
                    <a:cubicBezTo>
                      <a:pt x="680" y="282"/>
                      <a:pt x="477" y="580"/>
                      <a:pt x="334" y="842"/>
                    </a:cubicBezTo>
                    <a:cubicBezTo>
                      <a:pt x="227" y="1032"/>
                      <a:pt x="1" y="1306"/>
                      <a:pt x="108" y="1532"/>
                    </a:cubicBezTo>
                    <a:cubicBezTo>
                      <a:pt x="137" y="1578"/>
                      <a:pt x="188" y="1599"/>
                      <a:pt x="240" y="1599"/>
                    </a:cubicBezTo>
                    <a:cubicBezTo>
                      <a:pt x="295" y="1599"/>
                      <a:pt x="351" y="1575"/>
                      <a:pt x="382" y="1532"/>
                    </a:cubicBezTo>
                    <a:cubicBezTo>
                      <a:pt x="441" y="1437"/>
                      <a:pt x="525" y="1389"/>
                      <a:pt x="608" y="1318"/>
                    </a:cubicBezTo>
                    <a:cubicBezTo>
                      <a:pt x="691" y="1247"/>
                      <a:pt x="751" y="1139"/>
                      <a:pt x="822" y="1056"/>
                    </a:cubicBezTo>
                    <a:cubicBezTo>
                      <a:pt x="989" y="854"/>
                      <a:pt x="1203" y="723"/>
                      <a:pt x="1358" y="532"/>
                    </a:cubicBezTo>
                    <a:cubicBezTo>
                      <a:pt x="1562" y="292"/>
                      <a:pt x="1370" y="0"/>
                      <a:pt x="1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766750" y="3643950"/>
                <a:ext cx="424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16" extrusionOk="0">
                    <a:moveTo>
                      <a:pt x="1283" y="1"/>
                    </a:moveTo>
                    <a:cubicBezTo>
                      <a:pt x="1254" y="1"/>
                      <a:pt x="1223" y="6"/>
                      <a:pt x="1191" y="16"/>
                    </a:cubicBezTo>
                    <a:cubicBezTo>
                      <a:pt x="1048" y="75"/>
                      <a:pt x="882" y="87"/>
                      <a:pt x="715" y="147"/>
                    </a:cubicBezTo>
                    <a:cubicBezTo>
                      <a:pt x="572" y="206"/>
                      <a:pt x="417" y="313"/>
                      <a:pt x="262" y="325"/>
                    </a:cubicBezTo>
                    <a:cubicBezTo>
                      <a:pt x="96" y="361"/>
                      <a:pt x="1" y="670"/>
                      <a:pt x="227" y="694"/>
                    </a:cubicBezTo>
                    <a:cubicBezTo>
                      <a:pt x="302" y="708"/>
                      <a:pt x="375" y="715"/>
                      <a:pt x="447" y="715"/>
                    </a:cubicBezTo>
                    <a:cubicBezTo>
                      <a:pt x="558" y="715"/>
                      <a:pt x="666" y="699"/>
                      <a:pt x="774" y="670"/>
                    </a:cubicBezTo>
                    <a:cubicBezTo>
                      <a:pt x="977" y="623"/>
                      <a:pt x="1167" y="623"/>
                      <a:pt x="1358" y="599"/>
                    </a:cubicBezTo>
                    <a:cubicBezTo>
                      <a:pt x="1696" y="545"/>
                      <a:pt x="1595" y="1"/>
                      <a:pt x="1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926925" y="3583525"/>
                <a:ext cx="461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198" extrusionOk="0">
                    <a:moveTo>
                      <a:pt x="253" y="1"/>
                    </a:moveTo>
                    <a:cubicBezTo>
                      <a:pt x="138" y="1"/>
                      <a:pt x="0" y="109"/>
                      <a:pt x="11" y="218"/>
                    </a:cubicBezTo>
                    <a:cubicBezTo>
                      <a:pt x="59" y="551"/>
                      <a:pt x="416" y="694"/>
                      <a:pt x="702" y="825"/>
                    </a:cubicBezTo>
                    <a:cubicBezTo>
                      <a:pt x="797" y="873"/>
                      <a:pt x="892" y="909"/>
                      <a:pt x="999" y="968"/>
                    </a:cubicBezTo>
                    <a:cubicBezTo>
                      <a:pt x="998" y="967"/>
                      <a:pt x="997" y="967"/>
                      <a:pt x="997" y="967"/>
                    </a:cubicBezTo>
                    <a:cubicBezTo>
                      <a:pt x="993" y="967"/>
                      <a:pt x="1078" y="1024"/>
                      <a:pt x="1087" y="1024"/>
                    </a:cubicBezTo>
                    <a:cubicBezTo>
                      <a:pt x="1088" y="1024"/>
                      <a:pt x="1088" y="1024"/>
                      <a:pt x="1088" y="1024"/>
                    </a:cubicBezTo>
                    <a:lnTo>
                      <a:pt x="1088" y="1024"/>
                    </a:lnTo>
                    <a:cubicBezTo>
                      <a:pt x="1126" y="1059"/>
                      <a:pt x="1217" y="1139"/>
                      <a:pt x="1225" y="1147"/>
                    </a:cubicBezTo>
                    <a:cubicBezTo>
                      <a:pt x="1290" y="1181"/>
                      <a:pt x="1360" y="1197"/>
                      <a:pt x="1428" y="1197"/>
                    </a:cubicBezTo>
                    <a:cubicBezTo>
                      <a:pt x="1598" y="1197"/>
                      <a:pt x="1758" y="1095"/>
                      <a:pt x="1809" y="909"/>
                    </a:cubicBezTo>
                    <a:lnTo>
                      <a:pt x="1809" y="885"/>
                    </a:lnTo>
                    <a:cubicBezTo>
                      <a:pt x="1845" y="742"/>
                      <a:pt x="1809" y="563"/>
                      <a:pt x="1714" y="480"/>
                    </a:cubicBezTo>
                    <a:cubicBezTo>
                      <a:pt x="1535" y="325"/>
                      <a:pt x="1333" y="289"/>
                      <a:pt x="1094" y="254"/>
                    </a:cubicBezTo>
                    <a:cubicBezTo>
                      <a:pt x="821" y="206"/>
                      <a:pt x="547" y="111"/>
                      <a:pt x="285" y="4"/>
                    </a:cubicBezTo>
                    <a:cubicBezTo>
                      <a:pt x="274" y="2"/>
                      <a:pt x="264" y="1"/>
                      <a:pt x="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400050" y="3807600"/>
                <a:ext cx="271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74" extrusionOk="0">
                    <a:moveTo>
                      <a:pt x="195" y="0"/>
                    </a:moveTo>
                    <a:cubicBezTo>
                      <a:pt x="100" y="0"/>
                      <a:pt x="12" y="62"/>
                      <a:pt x="12" y="185"/>
                    </a:cubicBezTo>
                    <a:cubicBezTo>
                      <a:pt x="0" y="459"/>
                      <a:pt x="119" y="792"/>
                      <a:pt x="202" y="1042"/>
                    </a:cubicBezTo>
                    <a:cubicBezTo>
                      <a:pt x="300" y="1303"/>
                      <a:pt x="467" y="1574"/>
                      <a:pt x="758" y="1574"/>
                    </a:cubicBezTo>
                    <a:cubicBezTo>
                      <a:pt x="786" y="1574"/>
                      <a:pt x="815" y="1571"/>
                      <a:pt x="845" y="1566"/>
                    </a:cubicBezTo>
                    <a:cubicBezTo>
                      <a:pt x="1012" y="1530"/>
                      <a:pt x="1083" y="1340"/>
                      <a:pt x="1048" y="1197"/>
                    </a:cubicBezTo>
                    <a:cubicBezTo>
                      <a:pt x="1024" y="1054"/>
                      <a:pt x="953" y="1006"/>
                      <a:pt x="869" y="923"/>
                    </a:cubicBezTo>
                    <a:cubicBezTo>
                      <a:pt x="810" y="863"/>
                      <a:pt x="786" y="780"/>
                      <a:pt x="738" y="685"/>
                    </a:cubicBezTo>
                    <a:cubicBezTo>
                      <a:pt x="702" y="601"/>
                      <a:pt x="631" y="494"/>
                      <a:pt x="595" y="399"/>
                    </a:cubicBezTo>
                    <a:cubicBezTo>
                      <a:pt x="512" y="280"/>
                      <a:pt x="441" y="197"/>
                      <a:pt x="369" y="78"/>
                    </a:cubicBezTo>
                    <a:cubicBezTo>
                      <a:pt x="322" y="26"/>
                      <a:pt x="257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"/>
          <p:cNvSpPr txBox="1">
            <a:spLocks noGrp="1"/>
          </p:cNvSpPr>
          <p:nvPr>
            <p:ph type="title"/>
          </p:nvPr>
        </p:nvSpPr>
        <p:spPr>
          <a:xfrm>
            <a:off x="1163425" y="403743"/>
            <a:ext cx="68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9pPr>
          </a:lstStyle>
          <a:p>
            <a:endParaRPr/>
          </a:p>
        </p:txBody>
      </p:sp>
      <p:grpSp>
        <p:nvGrpSpPr>
          <p:cNvPr id="519" name="Google Shape;519;p19"/>
          <p:cNvGrpSpPr/>
          <p:nvPr/>
        </p:nvGrpSpPr>
        <p:grpSpPr>
          <a:xfrm rot="5400000">
            <a:off x="-471162" y="3929830"/>
            <a:ext cx="1303999" cy="1466657"/>
            <a:chOff x="6661825" y="2715425"/>
            <a:chExt cx="455450" cy="473650"/>
          </a:xfrm>
        </p:grpSpPr>
        <p:sp>
          <p:nvSpPr>
            <p:cNvPr id="520" name="Google Shape;520;p19"/>
            <p:cNvSpPr/>
            <p:nvPr/>
          </p:nvSpPr>
          <p:spPr>
            <a:xfrm>
              <a:off x="6950350" y="3010350"/>
              <a:ext cx="44000" cy="50675"/>
            </a:xfrm>
            <a:custGeom>
              <a:avLst/>
              <a:gdLst/>
              <a:ahLst/>
              <a:cxnLst/>
              <a:rect l="l" t="t" r="r" b="b"/>
              <a:pathLst>
                <a:path w="1760" h="2027" extrusionOk="0">
                  <a:moveTo>
                    <a:pt x="1410" y="1"/>
                  </a:moveTo>
                  <a:cubicBezTo>
                    <a:pt x="1370" y="1"/>
                    <a:pt x="1331" y="11"/>
                    <a:pt x="1295" y="35"/>
                  </a:cubicBezTo>
                  <a:cubicBezTo>
                    <a:pt x="1057" y="178"/>
                    <a:pt x="938" y="476"/>
                    <a:pt x="771" y="678"/>
                  </a:cubicBezTo>
                  <a:cubicBezTo>
                    <a:pt x="664" y="797"/>
                    <a:pt x="580" y="928"/>
                    <a:pt x="485" y="1047"/>
                  </a:cubicBezTo>
                  <a:cubicBezTo>
                    <a:pt x="449" y="1107"/>
                    <a:pt x="402" y="1166"/>
                    <a:pt x="366" y="1226"/>
                  </a:cubicBezTo>
                  <a:cubicBezTo>
                    <a:pt x="366" y="1225"/>
                    <a:pt x="366" y="1225"/>
                    <a:pt x="366" y="1225"/>
                  </a:cubicBezTo>
                  <a:cubicBezTo>
                    <a:pt x="360" y="1225"/>
                    <a:pt x="261" y="1383"/>
                    <a:pt x="299" y="1383"/>
                  </a:cubicBezTo>
                  <a:cubicBezTo>
                    <a:pt x="306" y="1383"/>
                    <a:pt x="316" y="1378"/>
                    <a:pt x="330" y="1369"/>
                  </a:cubicBezTo>
                  <a:lnTo>
                    <a:pt x="330" y="1369"/>
                  </a:lnTo>
                  <a:cubicBezTo>
                    <a:pt x="0" y="1604"/>
                    <a:pt x="200" y="2027"/>
                    <a:pt x="499" y="2027"/>
                  </a:cubicBezTo>
                  <a:cubicBezTo>
                    <a:pt x="578" y="2027"/>
                    <a:pt x="663" y="1998"/>
                    <a:pt x="747" y="1928"/>
                  </a:cubicBezTo>
                  <a:cubicBezTo>
                    <a:pt x="842" y="1845"/>
                    <a:pt x="878" y="1738"/>
                    <a:pt x="938" y="1619"/>
                  </a:cubicBezTo>
                  <a:cubicBezTo>
                    <a:pt x="1009" y="1452"/>
                    <a:pt x="1116" y="1309"/>
                    <a:pt x="1199" y="1154"/>
                  </a:cubicBezTo>
                  <a:cubicBezTo>
                    <a:pt x="1295" y="1023"/>
                    <a:pt x="1414" y="892"/>
                    <a:pt x="1485" y="738"/>
                  </a:cubicBezTo>
                  <a:cubicBezTo>
                    <a:pt x="1545" y="630"/>
                    <a:pt x="1580" y="499"/>
                    <a:pt x="1652" y="392"/>
                  </a:cubicBezTo>
                  <a:cubicBezTo>
                    <a:pt x="1759" y="217"/>
                    <a:pt x="1587" y="1"/>
                    <a:pt x="14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7066925" y="2988450"/>
              <a:ext cx="35275" cy="46325"/>
            </a:xfrm>
            <a:custGeom>
              <a:avLst/>
              <a:gdLst/>
              <a:ahLst/>
              <a:cxnLst/>
              <a:rect l="l" t="t" r="r" b="b"/>
              <a:pathLst>
                <a:path w="1411" h="1853" extrusionOk="0">
                  <a:moveTo>
                    <a:pt x="1221" y="1"/>
                  </a:moveTo>
                  <a:cubicBezTo>
                    <a:pt x="1208" y="1"/>
                    <a:pt x="1194" y="3"/>
                    <a:pt x="1180" y="6"/>
                  </a:cubicBezTo>
                  <a:cubicBezTo>
                    <a:pt x="942" y="90"/>
                    <a:pt x="763" y="387"/>
                    <a:pt x="620" y="578"/>
                  </a:cubicBezTo>
                  <a:cubicBezTo>
                    <a:pt x="513" y="709"/>
                    <a:pt x="430" y="863"/>
                    <a:pt x="323" y="1006"/>
                  </a:cubicBezTo>
                  <a:cubicBezTo>
                    <a:pt x="251" y="1113"/>
                    <a:pt x="192" y="1256"/>
                    <a:pt x="144" y="1340"/>
                  </a:cubicBezTo>
                  <a:cubicBezTo>
                    <a:pt x="1" y="1550"/>
                    <a:pt x="203" y="1853"/>
                    <a:pt x="424" y="1853"/>
                  </a:cubicBezTo>
                  <a:cubicBezTo>
                    <a:pt x="478" y="1853"/>
                    <a:pt x="533" y="1834"/>
                    <a:pt x="585" y="1792"/>
                  </a:cubicBezTo>
                  <a:cubicBezTo>
                    <a:pt x="739" y="1697"/>
                    <a:pt x="751" y="1602"/>
                    <a:pt x="799" y="1435"/>
                  </a:cubicBezTo>
                  <a:cubicBezTo>
                    <a:pt x="847" y="1304"/>
                    <a:pt x="930" y="1173"/>
                    <a:pt x="989" y="1054"/>
                  </a:cubicBezTo>
                  <a:cubicBezTo>
                    <a:pt x="1108" y="780"/>
                    <a:pt x="1216" y="482"/>
                    <a:pt x="1347" y="232"/>
                  </a:cubicBezTo>
                  <a:cubicBezTo>
                    <a:pt x="1411" y="136"/>
                    <a:pt x="1340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6996500" y="3052175"/>
              <a:ext cx="38325" cy="40800"/>
            </a:xfrm>
            <a:custGeom>
              <a:avLst/>
              <a:gdLst/>
              <a:ahLst/>
              <a:cxnLst/>
              <a:rect l="l" t="t" r="r" b="b"/>
              <a:pathLst>
                <a:path w="1533" h="1632" extrusionOk="0">
                  <a:moveTo>
                    <a:pt x="1120" y="1"/>
                  </a:moveTo>
                  <a:cubicBezTo>
                    <a:pt x="1075" y="1"/>
                    <a:pt x="1030" y="13"/>
                    <a:pt x="997" y="41"/>
                  </a:cubicBezTo>
                  <a:cubicBezTo>
                    <a:pt x="818" y="148"/>
                    <a:pt x="711" y="362"/>
                    <a:pt x="580" y="541"/>
                  </a:cubicBezTo>
                  <a:cubicBezTo>
                    <a:pt x="461" y="708"/>
                    <a:pt x="354" y="898"/>
                    <a:pt x="223" y="1041"/>
                  </a:cubicBezTo>
                  <a:cubicBezTo>
                    <a:pt x="0" y="1300"/>
                    <a:pt x="203" y="1632"/>
                    <a:pt x="467" y="1632"/>
                  </a:cubicBezTo>
                  <a:cubicBezTo>
                    <a:pt x="542" y="1632"/>
                    <a:pt x="622" y="1605"/>
                    <a:pt x="699" y="1541"/>
                  </a:cubicBezTo>
                  <a:cubicBezTo>
                    <a:pt x="925" y="1362"/>
                    <a:pt x="1044" y="1005"/>
                    <a:pt x="1187" y="767"/>
                  </a:cubicBezTo>
                  <a:cubicBezTo>
                    <a:pt x="1306" y="553"/>
                    <a:pt x="1532" y="231"/>
                    <a:pt x="1294" y="53"/>
                  </a:cubicBezTo>
                  <a:cubicBezTo>
                    <a:pt x="1282" y="53"/>
                    <a:pt x="1282" y="41"/>
                    <a:pt x="1258" y="41"/>
                  </a:cubicBezTo>
                  <a:cubicBezTo>
                    <a:pt x="1221" y="16"/>
                    <a:pt x="1170" y="1"/>
                    <a:pt x="1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6878800" y="3074850"/>
              <a:ext cx="36450" cy="41050"/>
            </a:xfrm>
            <a:custGeom>
              <a:avLst/>
              <a:gdLst/>
              <a:ahLst/>
              <a:cxnLst/>
              <a:rect l="l" t="t" r="r" b="b"/>
              <a:pathLst>
                <a:path w="1458" h="1642" extrusionOk="0">
                  <a:moveTo>
                    <a:pt x="1212" y="0"/>
                  </a:moveTo>
                  <a:cubicBezTo>
                    <a:pt x="1201" y="0"/>
                    <a:pt x="1191" y="1"/>
                    <a:pt x="1180" y="3"/>
                  </a:cubicBezTo>
                  <a:cubicBezTo>
                    <a:pt x="894" y="39"/>
                    <a:pt x="704" y="396"/>
                    <a:pt x="537" y="598"/>
                  </a:cubicBezTo>
                  <a:cubicBezTo>
                    <a:pt x="359" y="825"/>
                    <a:pt x="168" y="1003"/>
                    <a:pt x="73" y="1277"/>
                  </a:cubicBezTo>
                  <a:cubicBezTo>
                    <a:pt x="0" y="1488"/>
                    <a:pt x="195" y="1641"/>
                    <a:pt x="378" y="1641"/>
                  </a:cubicBezTo>
                  <a:cubicBezTo>
                    <a:pt x="495" y="1641"/>
                    <a:pt x="607" y="1580"/>
                    <a:pt x="644" y="1432"/>
                  </a:cubicBezTo>
                  <a:cubicBezTo>
                    <a:pt x="692" y="1229"/>
                    <a:pt x="847" y="1075"/>
                    <a:pt x="966" y="896"/>
                  </a:cubicBezTo>
                  <a:cubicBezTo>
                    <a:pt x="1109" y="694"/>
                    <a:pt x="1252" y="479"/>
                    <a:pt x="1359" y="277"/>
                  </a:cubicBezTo>
                  <a:cubicBezTo>
                    <a:pt x="1458" y="134"/>
                    <a:pt x="1343" y="0"/>
                    <a:pt x="1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6836550" y="3036250"/>
              <a:ext cx="28700" cy="41775"/>
            </a:xfrm>
            <a:custGeom>
              <a:avLst/>
              <a:gdLst/>
              <a:ahLst/>
              <a:cxnLst/>
              <a:rect l="l" t="t" r="r" b="b"/>
              <a:pathLst>
                <a:path w="1148" h="1671" extrusionOk="0">
                  <a:moveTo>
                    <a:pt x="886" y="1"/>
                  </a:moveTo>
                  <a:cubicBezTo>
                    <a:pt x="824" y="1"/>
                    <a:pt x="761" y="29"/>
                    <a:pt x="715" y="94"/>
                  </a:cubicBezTo>
                  <a:cubicBezTo>
                    <a:pt x="441" y="440"/>
                    <a:pt x="310" y="880"/>
                    <a:pt x="84" y="1249"/>
                  </a:cubicBezTo>
                  <a:cubicBezTo>
                    <a:pt x="1" y="1380"/>
                    <a:pt x="96" y="1583"/>
                    <a:pt x="239" y="1642"/>
                  </a:cubicBezTo>
                  <a:cubicBezTo>
                    <a:pt x="277" y="1661"/>
                    <a:pt x="316" y="1670"/>
                    <a:pt x="355" y="1670"/>
                  </a:cubicBezTo>
                  <a:cubicBezTo>
                    <a:pt x="463" y="1670"/>
                    <a:pt x="567" y="1601"/>
                    <a:pt x="620" y="1487"/>
                  </a:cubicBezTo>
                  <a:cubicBezTo>
                    <a:pt x="727" y="1309"/>
                    <a:pt x="787" y="1083"/>
                    <a:pt x="870" y="892"/>
                  </a:cubicBezTo>
                  <a:cubicBezTo>
                    <a:pt x="965" y="702"/>
                    <a:pt x="1096" y="487"/>
                    <a:pt x="1132" y="285"/>
                  </a:cubicBezTo>
                  <a:cubicBezTo>
                    <a:pt x="1148" y="124"/>
                    <a:pt x="1017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6829550" y="2939275"/>
              <a:ext cx="24000" cy="53325"/>
            </a:xfrm>
            <a:custGeom>
              <a:avLst/>
              <a:gdLst/>
              <a:ahLst/>
              <a:cxnLst/>
              <a:rect l="l" t="t" r="r" b="b"/>
              <a:pathLst>
                <a:path w="960" h="2133" extrusionOk="0">
                  <a:moveTo>
                    <a:pt x="657" y="0"/>
                  </a:moveTo>
                  <a:cubicBezTo>
                    <a:pt x="574" y="0"/>
                    <a:pt x="486" y="52"/>
                    <a:pt x="471" y="128"/>
                  </a:cubicBezTo>
                  <a:cubicBezTo>
                    <a:pt x="340" y="652"/>
                    <a:pt x="186" y="1164"/>
                    <a:pt x="66" y="1676"/>
                  </a:cubicBezTo>
                  <a:cubicBezTo>
                    <a:pt x="0" y="1967"/>
                    <a:pt x="221" y="2133"/>
                    <a:pt x="435" y="2133"/>
                  </a:cubicBezTo>
                  <a:cubicBezTo>
                    <a:pt x="605" y="2133"/>
                    <a:pt x="770" y="2027"/>
                    <a:pt x="781" y="1795"/>
                  </a:cubicBezTo>
                  <a:cubicBezTo>
                    <a:pt x="781" y="1652"/>
                    <a:pt x="828" y="1521"/>
                    <a:pt x="817" y="1366"/>
                  </a:cubicBezTo>
                  <a:cubicBezTo>
                    <a:pt x="817" y="1199"/>
                    <a:pt x="828" y="1021"/>
                    <a:pt x="840" y="866"/>
                  </a:cubicBezTo>
                  <a:cubicBezTo>
                    <a:pt x="876" y="604"/>
                    <a:pt x="959" y="283"/>
                    <a:pt x="781" y="56"/>
                  </a:cubicBezTo>
                  <a:cubicBezTo>
                    <a:pt x="750" y="17"/>
                    <a:pt x="704" y="0"/>
                    <a:pt x="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6905625" y="2880850"/>
              <a:ext cx="24725" cy="43225"/>
            </a:xfrm>
            <a:custGeom>
              <a:avLst/>
              <a:gdLst/>
              <a:ahLst/>
              <a:cxnLst/>
              <a:rect l="l" t="t" r="r" b="b"/>
              <a:pathLst>
                <a:path w="989" h="1729" extrusionOk="0">
                  <a:moveTo>
                    <a:pt x="578" y="0"/>
                  </a:moveTo>
                  <a:cubicBezTo>
                    <a:pt x="534" y="0"/>
                    <a:pt x="493" y="15"/>
                    <a:pt x="464" y="48"/>
                  </a:cubicBezTo>
                  <a:cubicBezTo>
                    <a:pt x="286" y="191"/>
                    <a:pt x="191" y="488"/>
                    <a:pt x="155" y="715"/>
                  </a:cubicBezTo>
                  <a:cubicBezTo>
                    <a:pt x="107" y="953"/>
                    <a:pt x="0" y="1191"/>
                    <a:pt x="12" y="1441"/>
                  </a:cubicBezTo>
                  <a:cubicBezTo>
                    <a:pt x="28" y="1637"/>
                    <a:pt x="185" y="1729"/>
                    <a:pt x="344" y="1729"/>
                  </a:cubicBezTo>
                  <a:cubicBezTo>
                    <a:pt x="532" y="1729"/>
                    <a:pt x="723" y="1601"/>
                    <a:pt x="691" y="1369"/>
                  </a:cubicBezTo>
                  <a:cubicBezTo>
                    <a:pt x="619" y="953"/>
                    <a:pt x="988" y="476"/>
                    <a:pt x="750" y="83"/>
                  </a:cubicBezTo>
                  <a:cubicBezTo>
                    <a:pt x="714" y="33"/>
                    <a:pt x="644" y="0"/>
                    <a:pt x="5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6959325" y="2788350"/>
              <a:ext cx="15500" cy="46350"/>
            </a:xfrm>
            <a:custGeom>
              <a:avLst/>
              <a:gdLst/>
              <a:ahLst/>
              <a:cxnLst/>
              <a:rect l="l" t="t" r="r" b="b"/>
              <a:pathLst>
                <a:path w="620" h="1854" extrusionOk="0">
                  <a:moveTo>
                    <a:pt x="247" y="1"/>
                  </a:moveTo>
                  <a:cubicBezTo>
                    <a:pt x="142" y="1"/>
                    <a:pt x="67" y="133"/>
                    <a:pt x="110" y="226"/>
                  </a:cubicBezTo>
                  <a:lnTo>
                    <a:pt x="110" y="226"/>
                  </a:lnTo>
                  <a:cubicBezTo>
                    <a:pt x="110" y="226"/>
                    <a:pt x="110" y="226"/>
                    <a:pt x="110" y="226"/>
                  </a:cubicBezTo>
                  <a:cubicBezTo>
                    <a:pt x="99" y="226"/>
                    <a:pt x="90" y="349"/>
                    <a:pt x="90" y="390"/>
                  </a:cubicBezTo>
                  <a:cubicBezTo>
                    <a:pt x="67" y="509"/>
                    <a:pt x="67" y="652"/>
                    <a:pt x="67" y="771"/>
                  </a:cubicBezTo>
                  <a:cubicBezTo>
                    <a:pt x="67" y="1033"/>
                    <a:pt x="31" y="1307"/>
                    <a:pt x="7" y="1557"/>
                  </a:cubicBezTo>
                  <a:cubicBezTo>
                    <a:pt x="1" y="1752"/>
                    <a:pt x="166" y="1853"/>
                    <a:pt x="324" y="1853"/>
                  </a:cubicBezTo>
                  <a:cubicBezTo>
                    <a:pt x="475" y="1853"/>
                    <a:pt x="620" y="1761"/>
                    <a:pt x="602" y="1569"/>
                  </a:cubicBezTo>
                  <a:cubicBezTo>
                    <a:pt x="579" y="1224"/>
                    <a:pt x="567" y="878"/>
                    <a:pt x="519" y="545"/>
                  </a:cubicBezTo>
                  <a:cubicBezTo>
                    <a:pt x="483" y="331"/>
                    <a:pt x="519" y="93"/>
                    <a:pt x="293" y="9"/>
                  </a:cubicBezTo>
                  <a:cubicBezTo>
                    <a:pt x="277" y="3"/>
                    <a:pt x="262" y="1"/>
                    <a:pt x="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7018425" y="2772850"/>
              <a:ext cx="21450" cy="44950"/>
            </a:xfrm>
            <a:custGeom>
              <a:avLst/>
              <a:gdLst/>
              <a:ahLst/>
              <a:cxnLst/>
              <a:rect l="l" t="t" r="r" b="b"/>
              <a:pathLst>
                <a:path w="858" h="1798" extrusionOk="0">
                  <a:moveTo>
                    <a:pt x="221" y="1"/>
                  </a:moveTo>
                  <a:cubicBezTo>
                    <a:pt x="193" y="1"/>
                    <a:pt x="163" y="14"/>
                    <a:pt x="131" y="46"/>
                  </a:cubicBezTo>
                  <a:cubicBezTo>
                    <a:pt x="0" y="177"/>
                    <a:pt x="12" y="510"/>
                    <a:pt x="12" y="689"/>
                  </a:cubicBezTo>
                  <a:cubicBezTo>
                    <a:pt x="12" y="832"/>
                    <a:pt x="12" y="963"/>
                    <a:pt x="24" y="1117"/>
                  </a:cubicBezTo>
                  <a:cubicBezTo>
                    <a:pt x="24" y="1117"/>
                    <a:pt x="48" y="1248"/>
                    <a:pt x="48" y="1284"/>
                  </a:cubicBezTo>
                  <a:cubicBezTo>
                    <a:pt x="24" y="1320"/>
                    <a:pt x="0" y="1379"/>
                    <a:pt x="0" y="1427"/>
                  </a:cubicBezTo>
                  <a:cubicBezTo>
                    <a:pt x="0" y="1612"/>
                    <a:pt x="159" y="1798"/>
                    <a:pt x="331" y="1798"/>
                  </a:cubicBezTo>
                  <a:cubicBezTo>
                    <a:pt x="379" y="1798"/>
                    <a:pt x="429" y="1783"/>
                    <a:pt x="477" y="1748"/>
                  </a:cubicBezTo>
                  <a:cubicBezTo>
                    <a:pt x="858" y="1463"/>
                    <a:pt x="584" y="986"/>
                    <a:pt x="524" y="593"/>
                  </a:cubicBezTo>
                  <a:cubicBezTo>
                    <a:pt x="504" y="522"/>
                    <a:pt x="395" y="1"/>
                    <a:pt x="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6972700" y="2861750"/>
              <a:ext cx="26400" cy="45725"/>
            </a:xfrm>
            <a:custGeom>
              <a:avLst/>
              <a:gdLst/>
              <a:ahLst/>
              <a:cxnLst/>
              <a:rect l="l" t="t" r="r" b="b"/>
              <a:pathLst>
                <a:path w="1056" h="1829" extrusionOk="0">
                  <a:moveTo>
                    <a:pt x="803" y="0"/>
                  </a:moveTo>
                  <a:cubicBezTo>
                    <a:pt x="748" y="0"/>
                    <a:pt x="704" y="36"/>
                    <a:pt x="686" y="97"/>
                  </a:cubicBezTo>
                  <a:cubicBezTo>
                    <a:pt x="663" y="133"/>
                    <a:pt x="591" y="193"/>
                    <a:pt x="567" y="240"/>
                  </a:cubicBezTo>
                  <a:cubicBezTo>
                    <a:pt x="472" y="371"/>
                    <a:pt x="401" y="526"/>
                    <a:pt x="341" y="669"/>
                  </a:cubicBezTo>
                  <a:cubicBezTo>
                    <a:pt x="222" y="931"/>
                    <a:pt x="91" y="1205"/>
                    <a:pt x="44" y="1479"/>
                  </a:cubicBezTo>
                  <a:cubicBezTo>
                    <a:pt x="0" y="1695"/>
                    <a:pt x="158" y="1828"/>
                    <a:pt x="318" y="1828"/>
                  </a:cubicBezTo>
                  <a:cubicBezTo>
                    <a:pt x="422" y="1828"/>
                    <a:pt x="528" y="1772"/>
                    <a:pt x="579" y="1645"/>
                  </a:cubicBezTo>
                  <a:cubicBezTo>
                    <a:pt x="639" y="1490"/>
                    <a:pt x="663" y="1312"/>
                    <a:pt x="710" y="1145"/>
                  </a:cubicBezTo>
                  <a:cubicBezTo>
                    <a:pt x="758" y="967"/>
                    <a:pt x="829" y="788"/>
                    <a:pt x="877" y="609"/>
                  </a:cubicBezTo>
                  <a:cubicBezTo>
                    <a:pt x="925" y="431"/>
                    <a:pt x="1056" y="157"/>
                    <a:pt x="865" y="14"/>
                  </a:cubicBezTo>
                  <a:cubicBezTo>
                    <a:pt x="843" y="5"/>
                    <a:pt x="822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7047450" y="2842900"/>
              <a:ext cx="19825" cy="35550"/>
            </a:xfrm>
            <a:custGeom>
              <a:avLst/>
              <a:gdLst/>
              <a:ahLst/>
              <a:cxnLst/>
              <a:rect l="l" t="t" r="r" b="b"/>
              <a:pathLst>
                <a:path w="793" h="1422" extrusionOk="0">
                  <a:moveTo>
                    <a:pt x="110" y="1"/>
                  </a:moveTo>
                  <a:cubicBezTo>
                    <a:pt x="56" y="1"/>
                    <a:pt x="0" y="48"/>
                    <a:pt x="18" y="101"/>
                  </a:cubicBezTo>
                  <a:cubicBezTo>
                    <a:pt x="18" y="316"/>
                    <a:pt x="42" y="506"/>
                    <a:pt x="90" y="697"/>
                  </a:cubicBezTo>
                  <a:cubicBezTo>
                    <a:pt x="113" y="863"/>
                    <a:pt x="102" y="1042"/>
                    <a:pt x="149" y="1209"/>
                  </a:cubicBezTo>
                  <a:cubicBezTo>
                    <a:pt x="176" y="1344"/>
                    <a:pt x="296" y="1422"/>
                    <a:pt x="416" y="1422"/>
                  </a:cubicBezTo>
                  <a:cubicBezTo>
                    <a:pt x="507" y="1422"/>
                    <a:pt x="598" y="1377"/>
                    <a:pt x="649" y="1280"/>
                  </a:cubicBezTo>
                  <a:cubicBezTo>
                    <a:pt x="792" y="1042"/>
                    <a:pt x="673" y="816"/>
                    <a:pt x="554" y="613"/>
                  </a:cubicBezTo>
                  <a:cubicBezTo>
                    <a:pt x="435" y="411"/>
                    <a:pt x="340" y="149"/>
                    <a:pt x="161" y="18"/>
                  </a:cubicBezTo>
                  <a:cubicBezTo>
                    <a:pt x="146" y="6"/>
                    <a:pt x="128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6905025" y="3132250"/>
              <a:ext cx="46725" cy="30175"/>
            </a:xfrm>
            <a:custGeom>
              <a:avLst/>
              <a:gdLst/>
              <a:ahLst/>
              <a:cxnLst/>
              <a:rect l="l" t="t" r="r" b="b"/>
              <a:pathLst>
                <a:path w="1869" h="1207" extrusionOk="0">
                  <a:moveTo>
                    <a:pt x="1603" y="1"/>
                  </a:moveTo>
                  <a:cubicBezTo>
                    <a:pt x="1577" y="1"/>
                    <a:pt x="1550" y="6"/>
                    <a:pt x="1524" y="17"/>
                  </a:cubicBezTo>
                  <a:cubicBezTo>
                    <a:pt x="1274" y="136"/>
                    <a:pt x="1024" y="243"/>
                    <a:pt x="786" y="374"/>
                  </a:cubicBezTo>
                  <a:cubicBezTo>
                    <a:pt x="500" y="517"/>
                    <a:pt x="155" y="576"/>
                    <a:pt x="36" y="910"/>
                  </a:cubicBezTo>
                  <a:cubicBezTo>
                    <a:pt x="0" y="1029"/>
                    <a:pt x="84" y="1172"/>
                    <a:pt x="203" y="1196"/>
                  </a:cubicBezTo>
                  <a:cubicBezTo>
                    <a:pt x="241" y="1203"/>
                    <a:pt x="279" y="1207"/>
                    <a:pt x="316" y="1207"/>
                  </a:cubicBezTo>
                  <a:cubicBezTo>
                    <a:pt x="626" y="1207"/>
                    <a:pt x="900" y="960"/>
                    <a:pt x="1155" y="779"/>
                  </a:cubicBezTo>
                  <a:cubicBezTo>
                    <a:pt x="1346" y="624"/>
                    <a:pt x="1667" y="493"/>
                    <a:pt x="1798" y="267"/>
                  </a:cubicBezTo>
                  <a:cubicBezTo>
                    <a:pt x="1868" y="146"/>
                    <a:pt x="1744" y="1"/>
                    <a:pt x="1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6792775" y="3164275"/>
              <a:ext cx="48275" cy="24800"/>
            </a:xfrm>
            <a:custGeom>
              <a:avLst/>
              <a:gdLst/>
              <a:ahLst/>
              <a:cxnLst/>
              <a:rect l="l" t="t" r="r" b="b"/>
              <a:pathLst>
                <a:path w="1931" h="992" extrusionOk="0">
                  <a:moveTo>
                    <a:pt x="1680" y="0"/>
                  </a:moveTo>
                  <a:cubicBezTo>
                    <a:pt x="1591" y="0"/>
                    <a:pt x="1495" y="24"/>
                    <a:pt x="1430" y="45"/>
                  </a:cubicBezTo>
                  <a:cubicBezTo>
                    <a:pt x="1073" y="165"/>
                    <a:pt x="716" y="284"/>
                    <a:pt x="347" y="379"/>
                  </a:cubicBezTo>
                  <a:cubicBezTo>
                    <a:pt x="1" y="455"/>
                    <a:pt x="97" y="992"/>
                    <a:pt x="385" y="992"/>
                  </a:cubicBezTo>
                  <a:cubicBezTo>
                    <a:pt x="414" y="992"/>
                    <a:pt x="445" y="986"/>
                    <a:pt x="478" y="974"/>
                  </a:cubicBezTo>
                  <a:cubicBezTo>
                    <a:pt x="799" y="855"/>
                    <a:pt x="1097" y="700"/>
                    <a:pt x="1395" y="522"/>
                  </a:cubicBezTo>
                  <a:cubicBezTo>
                    <a:pt x="1526" y="450"/>
                    <a:pt x="1716" y="260"/>
                    <a:pt x="1871" y="236"/>
                  </a:cubicBezTo>
                  <a:cubicBezTo>
                    <a:pt x="1907" y="236"/>
                    <a:pt x="1930" y="200"/>
                    <a:pt x="1907" y="153"/>
                  </a:cubicBezTo>
                  <a:cubicBezTo>
                    <a:pt x="1887" y="35"/>
                    <a:pt x="1789" y="0"/>
                    <a:pt x="1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6757375" y="3125200"/>
              <a:ext cx="50250" cy="25175"/>
            </a:xfrm>
            <a:custGeom>
              <a:avLst/>
              <a:gdLst/>
              <a:ahLst/>
              <a:cxnLst/>
              <a:rect l="l" t="t" r="r" b="b"/>
              <a:pathLst>
                <a:path w="2010" h="1007" extrusionOk="0">
                  <a:moveTo>
                    <a:pt x="1793" y="0"/>
                  </a:moveTo>
                  <a:cubicBezTo>
                    <a:pt x="1787" y="0"/>
                    <a:pt x="1781" y="1"/>
                    <a:pt x="1775" y="1"/>
                  </a:cubicBezTo>
                  <a:cubicBezTo>
                    <a:pt x="1477" y="37"/>
                    <a:pt x="1215" y="96"/>
                    <a:pt x="917" y="168"/>
                  </a:cubicBezTo>
                  <a:cubicBezTo>
                    <a:pt x="691" y="227"/>
                    <a:pt x="406" y="299"/>
                    <a:pt x="215" y="418"/>
                  </a:cubicBezTo>
                  <a:cubicBezTo>
                    <a:pt x="1" y="573"/>
                    <a:pt x="1" y="906"/>
                    <a:pt x="275" y="989"/>
                  </a:cubicBezTo>
                  <a:cubicBezTo>
                    <a:pt x="317" y="1001"/>
                    <a:pt x="359" y="1007"/>
                    <a:pt x="399" y="1007"/>
                  </a:cubicBezTo>
                  <a:cubicBezTo>
                    <a:pt x="641" y="1007"/>
                    <a:pt x="846" y="817"/>
                    <a:pt x="1060" y="716"/>
                  </a:cubicBezTo>
                  <a:cubicBezTo>
                    <a:pt x="1346" y="608"/>
                    <a:pt x="1739" y="489"/>
                    <a:pt x="1918" y="251"/>
                  </a:cubicBezTo>
                  <a:cubicBezTo>
                    <a:pt x="2009" y="137"/>
                    <a:pt x="1936" y="0"/>
                    <a:pt x="1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6693600" y="3091275"/>
              <a:ext cx="58050" cy="34600"/>
            </a:xfrm>
            <a:custGeom>
              <a:avLst/>
              <a:gdLst/>
              <a:ahLst/>
              <a:cxnLst/>
              <a:rect l="l" t="t" r="r" b="b"/>
              <a:pathLst>
                <a:path w="2322" h="1384" extrusionOk="0">
                  <a:moveTo>
                    <a:pt x="2104" y="0"/>
                  </a:moveTo>
                  <a:cubicBezTo>
                    <a:pt x="2099" y="0"/>
                    <a:pt x="2093" y="0"/>
                    <a:pt x="2087" y="1"/>
                  </a:cubicBezTo>
                  <a:cubicBezTo>
                    <a:pt x="1504" y="60"/>
                    <a:pt x="1028" y="489"/>
                    <a:pt x="480" y="644"/>
                  </a:cubicBezTo>
                  <a:cubicBezTo>
                    <a:pt x="0" y="778"/>
                    <a:pt x="224" y="1384"/>
                    <a:pt x="559" y="1384"/>
                  </a:cubicBezTo>
                  <a:cubicBezTo>
                    <a:pt x="640" y="1384"/>
                    <a:pt x="728" y="1349"/>
                    <a:pt x="813" y="1263"/>
                  </a:cubicBezTo>
                  <a:cubicBezTo>
                    <a:pt x="1230" y="882"/>
                    <a:pt x="1849" y="715"/>
                    <a:pt x="2218" y="263"/>
                  </a:cubicBezTo>
                  <a:cubicBezTo>
                    <a:pt x="2322" y="148"/>
                    <a:pt x="2248" y="0"/>
                    <a:pt x="2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6858000" y="2844800"/>
              <a:ext cx="20625" cy="45300"/>
            </a:xfrm>
            <a:custGeom>
              <a:avLst/>
              <a:gdLst/>
              <a:ahLst/>
              <a:cxnLst/>
              <a:rect l="l" t="t" r="r" b="b"/>
              <a:pathLst>
                <a:path w="825" h="1812" extrusionOk="0">
                  <a:moveTo>
                    <a:pt x="494" y="1"/>
                  </a:moveTo>
                  <a:cubicBezTo>
                    <a:pt x="388" y="1"/>
                    <a:pt x="282" y="44"/>
                    <a:pt x="226" y="132"/>
                  </a:cubicBezTo>
                  <a:cubicBezTo>
                    <a:pt x="155" y="252"/>
                    <a:pt x="167" y="323"/>
                    <a:pt x="179" y="454"/>
                  </a:cubicBezTo>
                  <a:cubicBezTo>
                    <a:pt x="179" y="609"/>
                    <a:pt x="167" y="752"/>
                    <a:pt x="131" y="906"/>
                  </a:cubicBezTo>
                  <a:cubicBezTo>
                    <a:pt x="95" y="1144"/>
                    <a:pt x="0" y="1454"/>
                    <a:pt x="71" y="1692"/>
                  </a:cubicBezTo>
                  <a:cubicBezTo>
                    <a:pt x="97" y="1761"/>
                    <a:pt x="160" y="1811"/>
                    <a:pt x="225" y="1811"/>
                  </a:cubicBezTo>
                  <a:cubicBezTo>
                    <a:pt x="250" y="1811"/>
                    <a:pt x="275" y="1804"/>
                    <a:pt x="298" y="1787"/>
                  </a:cubicBezTo>
                  <a:cubicBezTo>
                    <a:pt x="405" y="1728"/>
                    <a:pt x="417" y="1668"/>
                    <a:pt x="464" y="1561"/>
                  </a:cubicBezTo>
                  <a:cubicBezTo>
                    <a:pt x="524" y="1395"/>
                    <a:pt x="595" y="1252"/>
                    <a:pt x="643" y="1085"/>
                  </a:cubicBezTo>
                  <a:cubicBezTo>
                    <a:pt x="726" y="811"/>
                    <a:pt x="762" y="561"/>
                    <a:pt x="810" y="299"/>
                  </a:cubicBezTo>
                  <a:cubicBezTo>
                    <a:pt x="824" y="104"/>
                    <a:pt x="658" y="1"/>
                    <a:pt x="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6879475" y="2781000"/>
              <a:ext cx="28850" cy="41175"/>
            </a:xfrm>
            <a:custGeom>
              <a:avLst/>
              <a:gdLst/>
              <a:ahLst/>
              <a:cxnLst/>
              <a:rect l="l" t="t" r="r" b="b"/>
              <a:pathLst>
                <a:path w="1154" h="1647" extrusionOk="0">
                  <a:moveTo>
                    <a:pt x="489" y="1"/>
                  </a:moveTo>
                  <a:cubicBezTo>
                    <a:pt x="256" y="1"/>
                    <a:pt x="1" y="247"/>
                    <a:pt x="165" y="494"/>
                  </a:cubicBezTo>
                  <a:cubicBezTo>
                    <a:pt x="332" y="732"/>
                    <a:pt x="486" y="970"/>
                    <a:pt x="605" y="1244"/>
                  </a:cubicBezTo>
                  <a:cubicBezTo>
                    <a:pt x="665" y="1375"/>
                    <a:pt x="748" y="1613"/>
                    <a:pt x="927" y="1637"/>
                  </a:cubicBezTo>
                  <a:cubicBezTo>
                    <a:pt x="940" y="1643"/>
                    <a:pt x="954" y="1646"/>
                    <a:pt x="969" y="1646"/>
                  </a:cubicBezTo>
                  <a:cubicBezTo>
                    <a:pt x="1005" y="1646"/>
                    <a:pt x="1041" y="1627"/>
                    <a:pt x="1058" y="1601"/>
                  </a:cubicBezTo>
                  <a:cubicBezTo>
                    <a:pt x="1153" y="1399"/>
                    <a:pt x="1106" y="1208"/>
                    <a:pt x="1058" y="1018"/>
                  </a:cubicBezTo>
                  <a:cubicBezTo>
                    <a:pt x="998" y="720"/>
                    <a:pt x="879" y="446"/>
                    <a:pt x="748" y="172"/>
                  </a:cubicBezTo>
                  <a:cubicBezTo>
                    <a:pt x="693" y="50"/>
                    <a:pt x="593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6925000" y="2715425"/>
              <a:ext cx="42350" cy="32400"/>
            </a:xfrm>
            <a:custGeom>
              <a:avLst/>
              <a:gdLst/>
              <a:ahLst/>
              <a:cxnLst/>
              <a:rect l="l" t="t" r="r" b="b"/>
              <a:pathLst>
                <a:path w="1694" h="1296" extrusionOk="0">
                  <a:moveTo>
                    <a:pt x="549" y="0"/>
                  </a:moveTo>
                  <a:cubicBezTo>
                    <a:pt x="167" y="0"/>
                    <a:pt x="0" y="664"/>
                    <a:pt x="451" y="735"/>
                  </a:cubicBezTo>
                  <a:cubicBezTo>
                    <a:pt x="630" y="771"/>
                    <a:pt x="749" y="855"/>
                    <a:pt x="880" y="950"/>
                  </a:cubicBezTo>
                  <a:cubicBezTo>
                    <a:pt x="951" y="997"/>
                    <a:pt x="1047" y="1069"/>
                    <a:pt x="1118" y="1116"/>
                  </a:cubicBezTo>
                  <a:cubicBezTo>
                    <a:pt x="1201" y="1176"/>
                    <a:pt x="1309" y="1212"/>
                    <a:pt x="1380" y="1259"/>
                  </a:cubicBezTo>
                  <a:cubicBezTo>
                    <a:pt x="1416" y="1284"/>
                    <a:pt x="1453" y="1295"/>
                    <a:pt x="1487" y="1295"/>
                  </a:cubicBezTo>
                  <a:cubicBezTo>
                    <a:pt x="1601" y="1295"/>
                    <a:pt x="1693" y="1178"/>
                    <a:pt x="1666" y="1069"/>
                  </a:cubicBezTo>
                  <a:cubicBezTo>
                    <a:pt x="1618" y="843"/>
                    <a:pt x="1368" y="664"/>
                    <a:pt x="1237" y="497"/>
                  </a:cubicBezTo>
                  <a:cubicBezTo>
                    <a:pt x="1082" y="331"/>
                    <a:pt x="940" y="152"/>
                    <a:pt x="749" y="57"/>
                  </a:cubicBezTo>
                  <a:cubicBezTo>
                    <a:pt x="678" y="17"/>
                    <a:pt x="611" y="0"/>
                    <a:pt x="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7091050" y="2806975"/>
              <a:ext cx="23325" cy="45175"/>
            </a:xfrm>
            <a:custGeom>
              <a:avLst/>
              <a:gdLst/>
              <a:ahLst/>
              <a:cxnLst/>
              <a:rect l="l" t="t" r="r" b="b"/>
              <a:pathLst>
                <a:path w="933" h="1807" extrusionOk="0">
                  <a:moveTo>
                    <a:pt x="338" y="0"/>
                  </a:moveTo>
                  <a:cubicBezTo>
                    <a:pt x="219" y="0"/>
                    <a:pt x="101" y="64"/>
                    <a:pt x="72" y="193"/>
                  </a:cubicBezTo>
                  <a:cubicBezTo>
                    <a:pt x="36" y="407"/>
                    <a:pt x="1" y="586"/>
                    <a:pt x="24" y="788"/>
                  </a:cubicBezTo>
                  <a:cubicBezTo>
                    <a:pt x="36" y="1026"/>
                    <a:pt x="72" y="1276"/>
                    <a:pt x="96" y="1514"/>
                  </a:cubicBezTo>
                  <a:cubicBezTo>
                    <a:pt x="120" y="1716"/>
                    <a:pt x="275" y="1806"/>
                    <a:pt x="441" y="1806"/>
                  </a:cubicBezTo>
                  <a:cubicBezTo>
                    <a:pt x="676" y="1806"/>
                    <a:pt x="933" y="1624"/>
                    <a:pt x="870" y="1324"/>
                  </a:cubicBezTo>
                  <a:cubicBezTo>
                    <a:pt x="834" y="1110"/>
                    <a:pt x="751" y="883"/>
                    <a:pt x="715" y="645"/>
                  </a:cubicBezTo>
                  <a:cubicBezTo>
                    <a:pt x="667" y="431"/>
                    <a:pt x="715" y="229"/>
                    <a:pt x="548" y="86"/>
                  </a:cubicBezTo>
                  <a:cubicBezTo>
                    <a:pt x="496" y="29"/>
                    <a:pt x="417" y="0"/>
                    <a:pt x="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7094275" y="2901125"/>
              <a:ext cx="23000" cy="43125"/>
            </a:xfrm>
            <a:custGeom>
              <a:avLst/>
              <a:gdLst/>
              <a:ahLst/>
              <a:cxnLst/>
              <a:rect l="l" t="t" r="r" b="b"/>
              <a:pathLst>
                <a:path w="920" h="1725" extrusionOk="0">
                  <a:moveTo>
                    <a:pt x="581" y="0"/>
                  </a:moveTo>
                  <a:cubicBezTo>
                    <a:pt x="487" y="0"/>
                    <a:pt x="388" y="53"/>
                    <a:pt x="360" y="154"/>
                  </a:cubicBezTo>
                  <a:cubicBezTo>
                    <a:pt x="312" y="332"/>
                    <a:pt x="241" y="511"/>
                    <a:pt x="193" y="689"/>
                  </a:cubicBezTo>
                  <a:cubicBezTo>
                    <a:pt x="169" y="868"/>
                    <a:pt x="169" y="1094"/>
                    <a:pt x="110" y="1261"/>
                  </a:cubicBezTo>
                  <a:cubicBezTo>
                    <a:pt x="0" y="1531"/>
                    <a:pt x="240" y="1725"/>
                    <a:pt x="477" y="1725"/>
                  </a:cubicBezTo>
                  <a:cubicBezTo>
                    <a:pt x="627" y="1725"/>
                    <a:pt x="776" y="1648"/>
                    <a:pt x="836" y="1463"/>
                  </a:cubicBezTo>
                  <a:cubicBezTo>
                    <a:pt x="860" y="1344"/>
                    <a:pt x="860" y="1237"/>
                    <a:pt x="860" y="1118"/>
                  </a:cubicBezTo>
                  <a:cubicBezTo>
                    <a:pt x="860" y="987"/>
                    <a:pt x="896" y="856"/>
                    <a:pt x="896" y="725"/>
                  </a:cubicBezTo>
                  <a:cubicBezTo>
                    <a:pt x="896" y="487"/>
                    <a:pt x="919" y="261"/>
                    <a:pt x="741" y="70"/>
                  </a:cubicBezTo>
                  <a:cubicBezTo>
                    <a:pt x="703" y="23"/>
                    <a:pt x="643" y="0"/>
                    <a:pt x="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6917825" y="2956350"/>
              <a:ext cx="30675" cy="46925"/>
            </a:xfrm>
            <a:custGeom>
              <a:avLst/>
              <a:gdLst/>
              <a:ahLst/>
              <a:cxnLst/>
              <a:rect l="l" t="t" r="r" b="b"/>
              <a:pathLst>
                <a:path w="1227" h="1877" extrusionOk="0">
                  <a:moveTo>
                    <a:pt x="989" y="0"/>
                  </a:moveTo>
                  <a:cubicBezTo>
                    <a:pt x="936" y="0"/>
                    <a:pt x="882" y="20"/>
                    <a:pt x="834" y="64"/>
                  </a:cubicBezTo>
                  <a:cubicBezTo>
                    <a:pt x="631" y="266"/>
                    <a:pt x="429" y="540"/>
                    <a:pt x="322" y="802"/>
                  </a:cubicBezTo>
                  <a:cubicBezTo>
                    <a:pt x="214" y="1040"/>
                    <a:pt x="36" y="1302"/>
                    <a:pt x="0" y="1576"/>
                  </a:cubicBezTo>
                  <a:cubicBezTo>
                    <a:pt x="0" y="1775"/>
                    <a:pt x="154" y="1877"/>
                    <a:pt x="309" y="1877"/>
                  </a:cubicBezTo>
                  <a:cubicBezTo>
                    <a:pt x="460" y="1877"/>
                    <a:pt x="614" y="1781"/>
                    <a:pt x="631" y="1588"/>
                  </a:cubicBezTo>
                  <a:cubicBezTo>
                    <a:pt x="631" y="1528"/>
                    <a:pt x="703" y="1445"/>
                    <a:pt x="715" y="1397"/>
                  </a:cubicBezTo>
                  <a:cubicBezTo>
                    <a:pt x="798" y="1254"/>
                    <a:pt x="857" y="1088"/>
                    <a:pt x="917" y="921"/>
                  </a:cubicBezTo>
                  <a:cubicBezTo>
                    <a:pt x="1012" y="695"/>
                    <a:pt x="1227" y="481"/>
                    <a:pt x="1215" y="219"/>
                  </a:cubicBezTo>
                  <a:cubicBezTo>
                    <a:pt x="1215" y="95"/>
                    <a:pt x="1107" y="0"/>
                    <a:pt x="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7017175" y="2923450"/>
              <a:ext cx="20325" cy="45000"/>
            </a:xfrm>
            <a:custGeom>
              <a:avLst/>
              <a:gdLst/>
              <a:ahLst/>
              <a:cxnLst/>
              <a:rect l="l" t="t" r="r" b="b"/>
              <a:pathLst>
                <a:path w="813" h="1800" extrusionOk="0">
                  <a:moveTo>
                    <a:pt x="543" y="1"/>
                  </a:moveTo>
                  <a:cubicBezTo>
                    <a:pt x="475" y="1"/>
                    <a:pt x="408" y="61"/>
                    <a:pt x="408" y="142"/>
                  </a:cubicBezTo>
                  <a:cubicBezTo>
                    <a:pt x="408" y="237"/>
                    <a:pt x="348" y="332"/>
                    <a:pt x="312" y="415"/>
                  </a:cubicBezTo>
                  <a:cubicBezTo>
                    <a:pt x="289" y="523"/>
                    <a:pt x="277" y="630"/>
                    <a:pt x="253" y="749"/>
                  </a:cubicBezTo>
                  <a:cubicBezTo>
                    <a:pt x="217" y="987"/>
                    <a:pt x="98" y="1189"/>
                    <a:pt x="50" y="1427"/>
                  </a:cubicBezTo>
                  <a:cubicBezTo>
                    <a:pt x="0" y="1657"/>
                    <a:pt x="165" y="1800"/>
                    <a:pt x="334" y="1800"/>
                  </a:cubicBezTo>
                  <a:cubicBezTo>
                    <a:pt x="445" y="1800"/>
                    <a:pt x="558" y="1737"/>
                    <a:pt x="610" y="1594"/>
                  </a:cubicBezTo>
                  <a:cubicBezTo>
                    <a:pt x="717" y="1332"/>
                    <a:pt x="741" y="987"/>
                    <a:pt x="741" y="689"/>
                  </a:cubicBezTo>
                  <a:cubicBezTo>
                    <a:pt x="753" y="487"/>
                    <a:pt x="812" y="154"/>
                    <a:pt x="610" y="23"/>
                  </a:cubicBezTo>
                  <a:cubicBezTo>
                    <a:pt x="589" y="8"/>
                    <a:pt x="566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6776425" y="3037725"/>
              <a:ext cx="34750" cy="28200"/>
            </a:xfrm>
            <a:custGeom>
              <a:avLst/>
              <a:gdLst/>
              <a:ahLst/>
              <a:cxnLst/>
              <a:rect l="l" t="t" r="r" b="b"/>
              <a:pathLst>
                <a:path w="1390" h="1128" extrusionOk="0">
                  <a:moveTo>
                    <a:pt x="1186" y="1"/>
                  </a:moveTo>
                  <a:cubicBezTo>
                    <a:pt x="1166" y="1"/>
                    <a:pt x="1144" y="4"/>
                    <a:pt x="1120" y="12"/>
                  </a:cubicBezTo>
                  <a:cubicBezTo>
                    <a:pt x="941" y="71"/>
                    <a:pt x="810" y="178"/>
                    <a:pt x="679" y="297"/>
                  </a:cubicBezTo>
                  <a:cubicBezTo>
                    <a:pt x="536" y="416"/>
                    <a:pt x="358" y="512"/>
                    <a:pt x="215" y="631"/>
                  </a:cubicBezTo>
                  <a:cubicBezTo>
                    <a:pt x="1" y="817"/>
                    <a:pt x="224" y="1128"/>
                    <a:pt x="452" y="1128"/>
                  </a:cubicBezTo>
                  <a:cubicBezTo>
                    <a:pt x="514" y="1128"/>
                    <a:pt x="578" y="1104"/>
                    <a:pt x="632" y="1047"/>
                  </a:cubicBezTo>
                  <a:cubicBezTo>
                    <a:pt x="739" y="928"/>
                    <a:pt x="870" y="833"/>
                    <a:pt x="953" y="714"/>
                  </a:cubicBezTo>
                  <a:cubicBezTo>
                    <a:pt x="1060" y="595"/>
                    <a:pt x="1132" y="428"/>
                    <a:pt x="1251" y="345"/>
                  </a:cubicBezTo>
                  <a:cubicBezTo>
                    <a:pt x="1389" y="249"/>
                    <a:pt x="1356" y="1"/>
                    <a:pt x="1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6661825" y="3164200"/>
              <a:ext cx="48550" cy="19500"/>
            </a:xfrm>
            <a:custGeom>
              <a:avLst/>
              <a:gdLst/>
              <a:ahLst/>
              <a:cxnLst/>
              <a:rect l="l" t="t" r="r" b="b"/>
              <a:pathLst>
                <a:path w="1942" h="780" extrusionOk="0">
                  <a:moveTo>
                    <a:pt x="441" y="1"/>
                  </a:moveTo>
                  <a:cubicBezTo>
                    <a:pt x="203" y="1"/>
                    <a:pt x="1" y="227"/>
                    <a:pt x="60" y="465"/>
                  </a:cubicBezTo>
                  <a:lnTo>
                    <a:pt x="60" y="477"/>
                  </a:lnTo>
                  <a:cubicBezTo>
                    <a:pt x="96" y="620"/>
                    <a:pt x="203" y="739"/>
                    <a:pt x="334" y="763"/>
                  </a:cubicBezTo>
                  <a:cubicBezTo>
                    <a:pt x="391" y="775"/>
                    <a:pt x="444" y="780"/>
                    <a:pt x="496" y="780"/>
                  </a:cubicBezTo>
                  <a:cubicBezTo>
                    <a:pt x="651" y="780"/>
                    <a:pt x="790" y="733"/>
                    <a:pt x="941" y="680"/>
                  </a:cubicBezTo>
                  <a:cubicBezTo>
                    <a:pt x="1191" y="584"/>
                    <a:pt x="1477" y="537"/>
                    <a:pt x="1751" y="513"/>
                  </a:cubicBezTo>
                  <a:cubicBezTo>
                    <a:pt x="1870" y="501"/>
                    <a:pt x="1942" y="322"/>
                    <a:pt x="1882" y="227"/>
                  </a:cubicBezTo>
                  <a:cubicBezTo>
                    <a:pt x="1758" y="57"/>
                    <a:pt x="1554" y="22"/>
                    <a:pt x="1351" y="22"/>
                  </a:cubicBezTo>
                  <a:cubicBezTo>
                    <a:pt x="1242" y="22"/>
                    <a:pt x="1133" y="32"/>
                    <a:pt x="1037" y="37"/>
                  </a:cubicBezTo>
                  <a:cubicBezTo>
                    <a:pt x="929" y="37"/>
                    <a:pt x="822" y="48"/>
                    <a:pt x="715" y="48"/>
                  </a:cubicBezTo>
                  <a:lnTo>
                    <a:pt x="632" y="48"/>
                  </a:lnTo>
                  <a:cubicBezTo>
                    <a:pt x="596" y="37"/>
                    <a:pt x="453" y="1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7010100" y="2720050"/>
              <a:ext cx="38100" cy="28825"/>
            </a:xfrm>
            <a:custGeom>
              <a:avLst/>
              <a:gdLst/>
              <a:ahLst/>
              <a:cxnLst/>
              <a:rect l="l" t="t" r="r" b="b"/>
              <a:pathLst>
                <a:path w="1524" h="1153" extrusionOk="0">
                  <a:moveTo>
                    <a:pt x="397" y="1"/>
                  </a:moveTo>
                  <a:cubicBezTo>
                    <a:pt x="303" y="1"/>
                    <a:pt x="209" y="32"/>
                    <a:pt x="119" y="110"/>
                  </a:cubicBezTo>
                  <a:cubicBezTo>
                    <a:pt x="0" y="205"/>
                    <a:pt x="12" y="384"/>
                    <a:pt x="119" y="503"/>
                  </a:cubicBezTo>
                  <a:cubicBezTo>
                    <a:pt x="203" y="598"/>
                    <a:pt x="286" y="610"/>
                    <a:pt x="393" y="658"/>
                  </a:cubicBezTo>
                  <a:cubicBezTo>
                    <a:pt x="464" y="681"/>
                    <a:pt x="536" y="741"/>
                    <a:pt x="607" y="789"/>
                  </a:cubicBezTo>
                  <a:cubicBezTo>
                    <a:pt x="703" y="848"/>
                    <a:pt x="798" y="908"/>
                    <a:pt x="869" y="955"/>
                  </a:cubicBezTo>
                  <a:cubicBezTo>
                    <a:pt x="988" y="1027"/>
                    <a:pt x="1095" y="1074"/>
                    <a:pt x="1203" y="1134"/>
                  </a:cubicBezTo>
                  <a:cubicBezTo>
                    <a:pt x="1233" y="1147"/>
                    <a:pt x="1263" y="1153"/>
                    <a:pt x="1292" y="1153"/>
                  </a:cubicBezTo>
                  <a:cubicBezTo>
                    <a:pt x="1422" y="1153"/>
                    <a:pt x="1523" y="1032"/>
                    <a:pt x="1465" y="896"/>
                  </a:cubicBezTo>
                  <a:cubicBezTo>
                    <a:pt x="1346" y="622"/>
                    <a:pt x="1095" y="419"/>
                    <a:pt x="893" y="241"/>
                  </a:cubicBezTo>
                  <a:cubicBezTo>
                    <a:pt x="752" y="116"/>
                    <a:pt x="576" y="1"/>
                    <a:pt x="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19"/>
          <p:cNvSpPr/>
          <p:nvPr/>
        </p:nvSpPr>
        <p:spPr>
          <a:xfrm flipH="1">
            <a:off x="6058998" y="3260601"/>
            <a:ext cx="3085002" cy="1899746"/>
          </a:xfrm>
          <a:custGeom>
            <a:avLst/>
            <a:gdLst/>
            <a:ahLst/>
            <a:cxnLst/>
            <a:rect l="l" t="t" r="r" b="b"/>
            <a:pathLst>
              <a:path w="158449" h="97573" extrusionOk="0">
                <a:moveTo>
                  <a:pt x="0" y="1"/>
                </a:moveTo>
                <a:lnTo>
                  <a:pt x="0" y="97572"/>
                </a:lnTo>
                <a:lnTo>
                  <a:pt x="158449" y="97572"/>
                </a:lnTo>
                <a:lnTo>
                  <a:pt x="154936" y="95619"/>
                </a:lnTo>
                <a:cubicBezTo>
                  <a:pt x="152722" y="94488"/>
                  <a:pt x="146090" y="92417"/>
                  <a:pt x="143078" y="91547"/>
                </a:cubicBezTo>
                <a:cubicBezTo>
                  <a:pt x="134827" y="89178"/>
                  <a:pt x="127266" y="84106"/>
                  <a:pt x="119372" y="80487"/>
                </a:cubicBezTo>
                <a:cubicBezTo>
                  <a:pt x="110894" y="76619"/>
                  <a:pt x="101686" y="74625"/>
                  <a:pt x="92392" y="74625"/>
                </a:cubicBezTo>
                <a:cubicBezTo>
                  <a:pt x="91127" y="74625"/>
                  <a:pt x="89861" y="74662"/>
                  <a:pt x="88595" y="74736"/>
                </a:cubicBezTo>
                <a:cubicBezTo>
                  <a:pt x="81772" y="75141"/>
                  <a:pt x="75045" y="76641"/>
                  <a:pt x="68223" y="76879"/>
                </a:cubicBezTo>
                <a:cubicBezTo>
                  <a:pt x="67645" y="76900"/>
                  <a:pt x="67065" y="76911"/>
                  <a:pt x="66483" y="76911"/>
                </a:cubicBezTo>
                <a:cubicBezTo>
                  <a:pt x="60192" y="76911"/>
                  <a:pt x="53732" y="75615"/>
                  <a:pt x="48828" y="71736"/>
                </a:cubicBezTo>
                <a:cubicBezTo>
                  <a:pt x="42184" y="66485"/>
                  <a:pt x="39660" y="57567"/>
                  <a:pt x="38827" y="49137"/>
                </a:cubicBezTo>
                <a:cubicBezTo>
                  <a:pt x="37993" y="40708"/>
                  <a:pt x="38457" y="32064"/>
                  <a:pt x="36112" y="23932"/>
                </a:cubicBezTo>
                <a:cubicBezTo>
                  <a:pt x="33421" y="14609"/>
                  <a:pt x="28790" y="9525"/>
                  <a:pt x="20479" y="4489"/>
                </a:cubicBezTo>
                <a:cubicBezTo>
                  <a:pt x="15026" y="1167"/>
                  <a:pt x="4203" y="1"/>
                  <a:pt x="10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19"/>
          <p:cNvGrpSpPr/>
          <p:nvPr/>
        </p:nvGrpSpPr>
        <p:grpSpPr>
          <a:xfrm rot="5400000">
            <a:off x="8113723" y="-1463934"/>
            <a:ext cx="2060547" cy="2710794"/>
            <a:chOff x="6661825" y="2715425"/>
            <a:chExt cx="455450" cy="473650"/>
          </a:xfrm>
        </p:grpSpPr>
        <p:sp>
          <p:nvSpPr>
            <p:cNvPr id="547" name="Google Shape;547;p19"/>
            <p:cNvSpPr/>
            <p:nvPr/>
          </p:nvSpPr>
          <p:spPr>
            <a:xfrm>
              <a:off x="6950350" y="3010350"/>
              <a:ext cx="44000" cy="50675"/>
            </a:xfrm>
            <a:custGeom>
              <a:avLst/>
              <a:gdLst/>
              <a:ahLst/>
              <a:cxnLst/>
              <a:rect l="l" t="t" r="r" b="b"/>
              <a:pathLst>
                <a:path w="1760" h="2027" extrusionOk="0">
                  <a:moveTo>
                    <a:pt x="1410" y="1"/>
                  </a:moveTo>
                  <a:cubicBezTo>
                    <a:pt x="1370" y="1"/>
                    <a:pt x="1331" y="11"/>
                    <a:pt x="1295" y="35"/>
                  </a:cubicBezTo>
                  <a:cubicBezTo>
                    <a:pt x="1057" y="178"/>
                    <a:pt x="938" y="476"/>
                    <a:pt x="771" y="678"/>
                  </a:cubicBezTo>
                  <a:cubicBezTo>
                    <a:pt x="664" y="797"/>
                    <a:pt x="580" y="928"/>
                    <a:pt x="485" y="1047"/>
                  </a:cubicBezTo>
                  <a:cubicBezTo>
                    <a:pt x="449" y="1107"/>
                    <a:pt x="402" y="1166"/>
                    <a:pt x="366" y="1226"/>
                  </a:cubicBezTo>
                  <a:cubicBezTo>
                    <a:pt x="366" y="1225"/>
                    <a:pt x="366" y="1225"/>
                    <a:pt x="366" y="1225"/>
                  </a:cubicBezTo>
                  <a:cubicBezTo>
                    <a:pt x="360" y="1225"/>
                    <a:pt x="261" y="1383"/>
                    <a:pt x="299" y="1383"/>
                  </a:cubicBezTo>
                  <a:cubicBezTo>
                    <a:pt x="306" y="1383"/>
                    <a:pt x="316" y="1378"/>
                    <a:pt x="330" y="1369"/>
                  </a:cubicBezTo>
                  <a:lnTo>
                    <a:pt x="330" y="1369"/>
                  </a:lnTo>
                  <a:cubicBezTo>
                    <a:pt x="0" y="1604"/>
                    <a:pt x="200" y="2027"/>
                    <a:pt x="499" y="2027"/>
                  </a:cubicBezTo>
                  <a:cubicBezTo>
                    <a:pt x="578" y="2027"/>
                    <a:pt x="663" y="1998"/>
                    <a:pt x="747" y="1928"/>
                  </a:cubicBezTo>
                  <a:cubicBezTo>
                    <a:pt x="842" y="1845"/>
                    <a:pt x="878" y="1738"/>
                    <a:pt x="938" y="1619"/>
                  </a:cubicBezTo>
                  <a:cubicBezTo>
                    <a:pt x="1009" y="1452"/>
                    <a:pt x="1116" y="1309"/>
                    <a:pt x="1199" y="1154"/>
                  </a:cubicBezTo>
                  <a:cubicBezTo>
                    <a:pt x="1295" y="1023"/>
                    <a:pt x="1414" y="892"/>
                    <a:pt x="1485" y="738"/>
                  </a:cubicBezTo>
                  <a:cubicBezTo>
                    <a:pt x="1545" y="630"/>
                    <a:pt x="1580" y="499"/>
                    <a:pt x="1652" y="392"/>
                  </a:cubicBezTo>
                  <a:cubicBezTo>
                    <a:pt x="1759" y="217"/>
                    <a:pt x="1587" y="1"/>
                    <a:pt x="1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7066925" y="2988450"/>
              <a:ext cx="35275" cy="46325"/>
            </a:xfrm>
            <a:custGeom>
              <a:avLst/>
              <a:gdLst/>
              <a:ahLst/>
              <a:cxnLst/>
              <a:rect l="l" t="t" r="r" b="b"/>
              <a:pathLst>
                <a:path w="1411" h="1853" extrusionOk="0">
                  <a:moveTo>
                    <a:pt x="1221" y="1"/>
                  </a:moveTo>
                  <a:cubicBezTo>
                    <a:pt x="1208" y="1"/>
                    <a:pt x="1194" y="3"/>
                    <a:pt x="1180" y="6"/>
                  </a:cubicBezTo>
                  <a:cubicBezTo>
                    <a:pt x="942" y="90"/>
                    <a:pt x="763" y="387"/>
                    <a:pt x="620" y="578"/>
                  </a:cubicBezTo>
                  <a:cubicBezTo>
                    <a:pt x="513" y="709"/>
                    <a:pt x="430" y="863"/>
                    <a:pt x="323" y="1006"/>
                  </a:cubicBezTo>
                  <a:cubicBezTo>
                    <a:pt x="251" y="1113"/>
                    <a:pt x="192" y="1256"/>
                    <a:pt x="144" y="1340"/>
                  </a:cubicBezTo>
                  <a:cubicBezTo>
                    <a:pt x="1" y="1550"/>
                    <a:pt x="203" y="1853"/>
                    <a:pt x="424" y="1853"/>
                  </a:cubicBezTo>
                  <a:cubicBezTo>
                    <a:pt x="478" y="1853"/>
                    <a:pt x="533" y="1834"/>
                    <a:pt x="585" y="1792"/>
                  </a:cubicBezTo>
                  <a:cubicBezTo>
                    <a:pt x="739" y="1697"/>
                    <a:pt x="751" y="1602"/>
                    <a:pt x="799" y="1435"/>
                  </a:cubicBezTo>
                  <a:cubicBezTo>
                    <a:pt x="847" y="1304"/>
                    <a:pt x="930" y="1173"/>
                    <a:pt x="989" y="1054"/>
                  </a:cubicBezTo>
                  <a:cubicBezTo>
                    <a:pt x="1108" y="780"/>
                    <a:pt x="1216" y="482"/>
                    <a:pt x="1347" y="232"/>
                  </a:cubicBezTo>
                  <a:cubicBezTo>
                    <a:pt x="1411" y="136"/>
                    <a:pt x="1340" y="1"/>
                    <a:pt x="1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6996500" y="3052175"/>
              <a:ext cx="38325" cy="40800"/>
            </a:xfrm>
            <a:custGeom>
              <a:avLst/>
              <a:gdLst/>
              <a:ahLst/>
              <a:cxnLst/>
              <a:rect l="l" t="t" r="r" b="b"/>
              <a:pathLst>
                <a:path w="1533" h="1632" extrusionOk="0">
                  <a:moveTo>
                    <a:pt x="1120" y="1"/>
                  </a:moveTo>
                  <a:cubicBezTo>
                    <a:pt x="1075" y="1"/>
                    <a:pt x="1030" y="13"/>
                    <a:pt x="997" y="41"/>
                  </a:cubicBezTo>
                  <a:cubicBezTo>
                    <a:pt x="818" y="148"/>
                    <a:pt x="711" y="362"/>
                    <a:pt x="580" y="541"/>
                  </a:cubicBezTo>
                  <a:cubicBezTo>
                    <a:pt x="461" y="708"/>
                    <a:pt x="354" y="898"/>
                    <a:pt x="223" y="1041"/>
                  </a:cubicBezTo>
                  <a:cubicBezTo>
                    <a:pt x="0" y="1300"/>
                    <a:pt x="203" y="1632"/>
                    <a:pt x="467" y="1632"/>
                  </a:cubicBezTo>
                  <a:cubicBezTo>
                    <a:pt x="542" y="1632"/>
                    <a:pt x="622" y="1605"/>
                    <a:pt x="699" y="1541"/>
                  </a:cubicBezTo>
                  <a:cubicBezTo>
                    <a:pt x="925" y="1362"/>
                    <a:pt x="1044" y="1005"/>
                    <a:pt x="1187" y="767"/>
                  </a:cubicBezTo>
                  <a:cubicBezTo>
                    <a:pt x="1306" y="553"/>
                    <a:pt x="1532" y="231"/>
                    <a:pt x="1294" y="53"/>
                  </a:cubicBezTo>
                  <a:cubicBezTo>
                    <a:pt x="1282" y="53"/>
                    <a:pt x="1282" y="41"/>
                    <a:pt x="1258" y="41"/>
                  </a:cubicBezTo>
                  <a:cubicBezTo>
                    <a:pt x="1221" y="16"/>
                    <a:pt x="1170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6878800" y="3074850"/>
              <a:ext cx="36450" cy="41050"/>
            </a:xfrm>
            <a:custGeom>
              <a:avLst/>
              <a:gdLst/>
              <a:ahLst/>
              <a:cxnLst/>
              <a:rect l="l" t="t" r="r" b="b"/>
              <a:pathLst>
                <a:path w="1458" h="1642" extrusionOk="0">
                  <a:moveTo>
                    <a:pt x="1212" y="0"/>
                  </a:moveTo>
                  <a:cubicBezTo>
                    <a:pt x="1201" y="0"/>
                    <a:pt x="1191" y="1"/>
                    <a:pt x="1180" y="3"/>
                  </a:cubicBezTo>
                  <a:cubicBezTo>
                    <a:pt x="894" y="39"/>
                    <a:pt x="704" y="396"/>
                    <a:pt x="537" y="598"/>
                  </a:cubicBezTo>
                  <a:cubicBezTo>
                    <a:pt x="359" y="825"/>
                    <a:pt x="168" y="1003"/>
                    <a:pt x="73" y="1277"/>
                  </a:cubicBezTo>
                  <a:cubicBezTo>
                    <a:pt x="0" y="1488"/>
                    <a:pt x="195" y="1641"/>
                    <a:pt x="378" y="1641"/>
                  </a:cubicBezTo>
                  <a:cubicBezTo>
                    <a:pt x="495" y="1641"/>
                    <a:pt x="607" y="1580"/>
                    <a:pt x="644" y="1432"/>
                  </a:cubicBezTo>
                  <a:cubicBezTo>
                    <a:pt x="692" y="1229"/>
                    <a:pt x="847" y="1075"/>
                    <a:pt x="966" y="896"/>
                  </a:cubicBezTo>
                  <a:cubicBezTo>
                    <a:pt x="1109" y="694"/>
                    <a:pt x="1252" y="479"/>
                    <a:pt x="1359" y="277"/>
                  </a:cubicBezTo>
                  <a:cubicBezTo>
                    <a:pt x="1458" y="134"/>
                    <a:pt x="1343" y="0"/>
                    <a:pt x="1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6836550" y="3036250"/>
              <a:ext cx="28700" cy="41775"/>
            </a:xfrm>
            <a:custGeom>
              <a:avLst/>
              <a:gdLst/>
              <a:ahLst/>
              <a:cxnLst/>
              <a:rect l="l" t="t" r="r" b="b"/>
              <a:pathLst>
                <a:path w="1148" h="1671" extrusionOk="0">
                  <a:moveTo>
                    <a:pt x="886" y="1"/>
                  </a:moveTo>
                  <a:cubicBezTo>
                    <a:pt x="824" y="1"/>
                    <a:pt x="761" y="29"/>
                    <a:pt x="715" y="94"/>
                  </a:cubicBezTo>
                  <a:cubicBezTo>
                    <a:pt x="441" y="440"/>
                    <a:pt x="310" y="880"/>
                    <a:pt x="84" y="1249"/>
                  </a:cubicBezTo>
                  <a:cubicBezTo>
                    <a:pt x="1" y="1380"/>
                    <a:pt x="96" y="1583"/>
                    <a:pt x="239" y="1642"/>
                  </a:cubicBezTo>
                  <a:cubicBezTo>
                    <a:pt x="277" y="1661"/>
                    <a:pt x="316" y="1670"/>
                    <a:pt x="355" y="1670"/>
                  </a:cubicBezTo>
                  <a:cubicBezTo>
                    <a:pt x="463" y="1670"/>
                    <a:pt x="567" y="1601"/>
                    <a:pt x="620" y="1487"/>
                  </a:cubicBezTo>
                  <a:cubicBezTo>
                    <a:pt x="727" y="1309"/>
                    <a:pt x="787" y="1083"/>
                    <a:pt x="870" y="892"/>
                  </a:cubicBezTo>
                  <a:cubicBezTo>
                    <a:pt x="965" y="702"/>
                    <a:pt x="1096" y="487"/>
                    <a:pt x="1132" y="285"/>
                  </a:cubicBezTo>
                  <a:cubicBezTo>
                    <a:pt x="1148" y="124"/>
                    <a:pt x="1017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6829550" y="2939275"/>
              <a:ext cx="24000" cy="53325"/>
            </a:xfrm>
            <a:custGeom>
              <a:avLst/>
              <a:gdLst/>
              <a:ahLst/>
              <a:cxnLst/>
              <a:rect l="l" t="t" r="r" b="b"/>
              <a:pathLst>
                <a:path w="960" h="2133" extrusionOk="0">
                  <a:moveTo>
                    <a:pt x="657" y="0"/>
                  </a:moveTo>
                  <a:cubicBezTo>
                    <a:pt x="574" y="0"/>
                    <a:pt x="486" y="52"/>
                    <a:pt x="471" y="128"/>
                  </a:cubicBezTo>
                  <a:cubicBezTo>
                    <a:pt x="340" y="652"/>
                    <a:pt x="186" y="1164"/>
                    <a:pt x="66" y="1676"/>
                  </a:cubicBezTo>
                  <a:cubicBezTo>
                    <a:pt x="0" y="1967"/>
                    <a:pt x="221" y="2133"/>
                    <a:pt x="435" y="2133"/>
                  </a:cubicBezTo>
                  <a:cubicBezTo>
                    <a:pt x="605" y="2133"/>
                    <a:pt x="770" y="2027"/>
                    <a:pt x="781" y="1795"/>
                  </a:cubicBezTo>
                  <a:cubicBezTo>
                    <a:pt x="781" y="1652"/>
                    <a:pt x="828" y="1521"/>
                    <a:pt x="817" y="1366"/>
                  </a:cubicBezTo>
                  <a:cubicBezTo>
                    <a:pt x="817" y="1199"/>
                    <a:pt x="828" y="1021"/>
                    <a:pt x="840" y="866"/>
                  </a:cubicBezTo>
                  <a:cubicBezTo>
                    <a:pt x="876" y="604"/>
                    <a:pt x="959" y="283"/>
                    <a:pt x="781" y="56"/>
                  </a:cubicBezTo>
                  <a:cubicBezTo>
                    <a:pt x="750" y="17"/>
                    <a:pt x="704" y="0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905625" y="2880850"/>
              <a:ext cx="24725" cy="43225"/>
            </a:xfrm>
            <a:custGeom>
              <a:avLst/>
              <a:gdLst/>
              <a:ahLst/>
              <a:cxnLst/>
              <a:rect l="l" t="t" r="r" b="b"/>
              <a:pathLst>
                <a:path w="989" h="1729" extrusionOk="0">
                  <a:moveTo>
                    <a:pt x="578" y="0"/>
                  </a:moveTo>
                  <a:cubicBezTo>
                    <a:pt x="534" y="0"/>
                    <a:pt x="493" y="15"/>
                    <a:pt x="464" y="48"/>
                  </a:cubicBezTo>
                  <a:cubicBezTo>
                    <a:pt x="286" y="191"/>
                    <a:pt x="191" y="488"/>
                    <a:pt x="155" y="715"/>
                  </a:cubicBezTo>
                  <a:cubicBezTo>
                    <a:pt x="107" y="953"/>
                    <a:pt x="0" y="1191"/>
                    <a:pt x="12" y="1441"/>
                  </a:cubicBezTo>
                  <a:cubicBezTo>
                    <a:pt x="28" y="1637"/>
                    <a:pt x="185" y="1729"/>
                    <a:pt x="344" y="1729"/>
                  </a:cubicBezTo>
                  <a:cubicBezTo>
                    <a:pt x="532" y="1729"/>
                    <a:pt x="723" y="1601"/>
                    <a:pt x="691" y="1369"/>
                  </a:cubicBezTo>
                  <a:cubicBezTo>
                    <a:pt x="619" y="953"/>
                    <a:pt x="988" y="476"/>
                    <a:pt x="750" y="83"/>
                  </a:cubicBezTo>
                  <a:cubicBezTo>
                    <a:pt x="714" y="33"/>
                    <a:pt x="644" y="0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959325" y="2788350"/>
              <a:ext cx="15500" cy="46350"/>
            </a:xfrm>
            <a:custGeom>
              <a:avLst/>
              <a:gdLst/>
              <a:ahLst/>
              <a:cxnLst/>
              <a:rect l="l" t="t" r="r" b="b"/>
              <a:pathLst>
                <a:path w="620" h="1854" extrusionOk="0">
                  <a:moveTo>
                    <a:pt x="247" y="1"/>
                  </a:moveTo>
                  <a:cubicBezTo>
                    <a:pt x="142" y="1"/>
                    <a:pt x="67" y="133"/>
                    <a:pt x="110" y="226"/>
                  </a:cubicBezTo>
                  <a:lnTo>
                    <a:pt x="110" y="226"/>
                  </a:lnTo>
                  <a:cubicBezTo>
                    <a:pt x="110" y="226"/>
                    <a:pt x="110" y="226"/>
                    <a:pt x="110" y="226"/>
                  </a:cubicBezTo>
                  <a:cubicBezTo>
                    <a:pt x="99" y="226"/>
                    <a:pt x="90" y="349"/>
                    <a:pt x="90" y="390"/>
                  </a:cubicBezTo>
                  <a:cubicBezTo>
                    <a:pt x="67" y="509"/>
                    <a:pt x="67" y="652"/>
                    <a:pt x="67" y="771"/>
                  </a:cubicBezTo>
                  <a:cubicBezTo>
                    <a:pt x="67" y="1033"/>
                    <a:pt x="31" y="1307"/>
                    <a:pt x="7" y="1557"/>
                  </a:cubicBezTo>
                  <a:cubicBezTo>
                    <a:pt x="1" y="1752"/>
                    <a:pt x="166" y="1853"/>
                    <a:pt x="324" y="1853"/>
                  </a:cubicBezTo>
                  <a:cubicBezTo>
                    <a:pt x="475" y="1853"/>
                    <a:pt x="620" y="1761"/>
                    <a:pt x="602" y="1569"/>
                  </a:cubicBezTo>
                  <a:cubicBezTo>
                    <a:pt x="579" y="1224"/>
                    <a:pt x="567" y="878"/>
                    <a:pt x="519" y="545"/>
                  </a:cubicBezTo>
                  <a:cubicBezTo>
                    <a:pt x="483" y="331"/>
                    <a:pt x="519" y="93"/>
                    <a:pt x="293" y="9"/>
                  </a:cubicBezTo>
                  <a:cubicBezTo>
                    <a:pt x="277" y="3"/>
                    <a:pt x="262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7018425" y="2772850"/>
              <a:ext cx="21450" cy="44950"/>
            </a:xfrm>
            <a:custGeom>
              <a:avLst/>
              <a:gdLst/>
              <a:ahLst/>
              <a:cxnLst/>
              <a:rect l="l" t="t" r="r" b="b"/>
              <a:pathLst>
                <a:path w="858" h="1798" extrusionOk="0">
                  <a:moveTo>
                    <a:pt x="221" y="1"/>
                  </a:moveTo>
                  <a:cubicBezTo>
                    <a:pt x="193" y="1"/>
                    <a:pt x="163" y="14"/>
                    <a:pt x="131" y="46"/>
                  </a:cubicBezTo>
                  <a:cubicBezTo>
                    <a:pt x="0" y="177"/>
                    <a:pt x="12" y="510"/>
                    <a:pt x="12" y="689"/>
                  </a:cubicBezTo>
                  <a:cubicBezTo>
                    <a:pt x="12" y="832"/>
                    <a:pt x="12" y="963"/>
                    <a:pt x="24" y="1117"/>
                  </a:cubicBezTo>
                  <a:cubicBezTo>
                    <a:pt x="24" y="1117"/>
                    <a:pt x="48" y="1248"/>
                    <a:pt x="48" y="1284"/>
                  </a:cubicBezTo>
                  <a:cubicBezTo>
                    <a:pt x="24" y="1320"/>
                    <a:pt x="0" y="1379"/>
                    <a:pt x="0" y="1427"/>
                  </a:cubicBezTo>
                  <a:cubicBezTo>
                    <a:pt x="0" y="1612"/>
                    <a:pt x="159" y="1798"/>
                    <a:pt x="331" y="1798"/>
                  </a:cubicBezTo>
                  <a:cubicBezTo>
                    <a:pt x="379" y="1798"/>
                    <a:pt x="429" y="1783"/>
                    <a:pt x="477" y="1748"/>
                  </a:cubicBezTo>
                  <a:cubicBezTo>
                    <a:pt x="858" y="1463"/>
                    <a:pt x="584" y="986"/>
                    <a:pt x="524" y="593"/>
                  </a:cubicBezTo>
                  <a:cubicBezTo>
                    <a:pt x="504" y="522"/>
                    <a:pt x="395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6972700" y="2861750"/>
              <a:ext cx="26400" cy="45725"/>
            </a:xfrm>
            <a:custGeom>
              <a:avLst/>
              <a:gdLst/>
              <a:ahLst/>
              <a:cxnLst/>
              <a:rect l="l" t="t" r="r" b="b"/>
              <a:pathLst>
                <a:path w="1056" h="1829" extrusionOk="0">
                  <a:moveTo>
                    <a:pt x="803" y="0"/>
                  </a:moveTo>
                  <a:cubicBezTo>
                    <a:pt x="748" y="0"/>
                    <a:pt x="704" y="36"/>
                    <a:pt x="686" y="97"/>
                  </a:cubicBezTo>
                  <a:cubicBezTo>
                    <a:pt x="663" y="133"/>
                    <a:pt x="591" y="193"/>
                    <a:pt x="567" y="240"/>
                  </a:cubicBezTo>
                  <a:cubicBezTo>
                    <a:pt x="472" y="371"/>
                    <a:pt x="401" y="526"/>
                    <a:pt x="341" y="669"/>
                  </a:cubicBezTo>
                  <a:cubicBezTo>
                    <a:pt x="222" y="931"/>
                    <a:pt x="91" y="1205"/>
                    <a:pt x="44" y="1479"/>
                  </a:cubicBezTo>
                  <a:cubicBezTo>
                    <a:pt x="0" y="1695"/>
                    <a:pt x="158" y="1828"/>
                    <a:pt x="318" y="1828"/>
                  </a:cubicBezTo>
                  <a:cubicBezTo>
                    <a:pt x="422" y="1828"/>
                    <a:pt x="528" y="1772"/>
                    <a:pt x="579" y="1645"/>
                  </a:cubicBezTo>
                  <a:cubicBezTo>
                    <a:pt x="639" y="1490"/>
                    <a:pt x="663" y="1312"/>
                    <a:pt x="710" y="1145"/>
                  </a:cubicBezTo>
                  <a:cubicBezTo>
                    <a:pt x="758" y="967"/>
                    <a:pt x="829" y="788"/>
                    <a:pt x="877" y="609"/>
                  </a:cubicBezTo>
                  <a:cubicBezTo>
                    <a:pt x="925" y="431"/>
                    <a:pt x="1056" y="157"/>
                    <a:pt x="865" y="14"/>
                  </a:cubicBezTo>
                  <a:cubicBezTo>
                    <a:pt x="843" y="5"/>
                    <a:pt x="822" y="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7047450" y="2842900"/>
              <a:ext cx="19825" cy="35550"/>
            </a:xfrm>
            <a:custGeom>
              <a:avLst/>
              <a:gdLst/>
              <a:ahLst/>
              <a:cxnLst/>
              <a:rect l="l" t="t" r="r" b="b"/>
              <a:pathLst>
                <a:path w="793" h="1422" extrusionOk="0">
                  <a:moveTo>
                    <a:pt x="110" y="1"/>
                  </a:moveTo>
                  <a:cubicBezTo>
                    <a:pt x="56" y="1"/>
                    <a:pt x="0" y="48"/>
                    <a:pt x="18" y="101"/>
                  </a:cubicBezTo>
                  <a:cubicBezTo>
                    <a:pt x="18" y="316"/>
                    <a:pt x="42" y="506"/>
                    <a:pt x="90" y="697"/>
                  </a:cubicBezTo>
                  <a:cubicBezTo>
                    <a:pt x="113" y="863"/>
                    <a:pt x="102" y="1042"/>
                    <a:pt x="149" y="1209"/>
                  </a:cubicBezTo>
                  <a:cubicBezTo>
                    <a:pt x="176" y="1344"/>
                    <a:pt x="296" y="1422"/>
                    <a:pt x="416" y="1422"/>
                  </a:cubicBezTo>
                  <a:cubicBezTo>
                    <a:pt x="507" y="1422"/>
                    <a:pt x="598" y="1377"/>
                    <a:pt x="649" y="1280"/>
                  </a:cubicBezTo>
                  <a:cubicBezTo>
                    <a:pt x="792" y="1042"/>
                    <a:pt x="673" y="816"/>
                    <a:pt x="554" y="613"/>
                  </a:cubicBezTo>
                  <a:cubicBezTo>
                    <a:pt x="435" y="411"/>
                    <a:pt x="340" y="149"/>
                    <a:pt x="161" y="18"/>
                  </a:cubicBezTo>
                  <a:cubicBezTo>
                    <a:pt x="146" y="6"/>
                    <a:pt x="128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6905025" y="3132250"/>
              <a:ext cx="46725" cy="30175"/>
            </a:xfrm>
            <a:custGeom>
              <a:avLst/>
              <a:gdLst/>
              <a:ahLst/>
              <a:cxnLst/>
              <a:rect l="l" t="t" r="r" b="b"/>
              <a:pathLst>
                <a:path w="1869" h="1207" extrusionOk="0">
                  <a:moveTo>
                    <a:pt x="1603" y="1"/>
                  </a:moveTo>
                  <a:cubicBezTo>
                    <a:pt x="1577" y="1"/>
                    <a:pt x="1550" y="6"/>
                    <a:pt x="1524" y="17"/>
                  </a:cubicBezTo>
                  <a:cubicBezTo>
                    <a:pt x="1274" y="136"/>
                    <a:pt x="1024" y="243"/>
                    <a:pt x="786" y="374"/>
                  </a:cubicBezTo>
                  <a:cubicBezTo>
                    <a:pt x="500" y="517"/>
                    <a:pt x="155" y="576"/>
                    <a:pt x="36" y="910"/>
                  </a:cubicBezTo>
                  <a:cubicBezTo>
                    <a:pt x="0" y="1029"/>
                    <a:pt x="84" y="1172"/>
                    <a:pt x="203" y="1196"/>
                  </a:cubicBezTo>
                  <a:cubicBezTo>
                    <a:pt x="241" y="1203"/>
                    <a:pt x="279" y="1207"/>
                    <a:pt x="316" y="1207"/>
                  </a:cubicBezTo>
                  <a:cubicBezTo>
                    <a:pt x="626" y="1207"/>
                    <a:pt x="900" y="960"/>
                    <a:pt x="1155" y="779"/>
                  </a:cubicBezTo>
                  <a:cubicBezTo>
                    <a:pt x="1346" y="624"/>
                    <a:pt x="1667" y="493"/>
                    <a:pt x="1798" y="267"/>
                  </a:cubicBezTo>
                  <a:cubicBezTo>
                    <a:pt x="1868" y="146"/>
                    <a:pt x="1744" y="1"/>
                    <a:pt x="1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6792775" y="3164275"/>
              <a:ext cx="48275" cy="24800"/>
            </a:xfrm>
            <a:custGeom>
              <a:avLst/>
              <a:gdLst/>
              <a:ahLst/>
              <a:cxnLst/>
              <a:rect l="l" t="t" r="r" b="b"/>
              <a:pathLst>
                <a:path w="1931" h="992" extrusionOk="0">
                  <a:moveTo>
                    <a:pt x="1680" y="0"/>
                  </a:moveTo>
                  <a:cubicBezTo>
                    <a:pt x="1591" y="0"/>
                    <a:pt x="1495" y="24"/>
                    <a:pt x="1430" y="45"/>
                  </a:cubicBezTo>
                  <a:cubicBezTo>
                    <a:pt x="1073" y="165"/>
                    <a:pt x="716" y="284"/>
                    <a:pt x="347" y="379"/>
                  </a:cubicBezTo>
                  <a:cubicBezTo>
                    <a:pt x="1" y="455"/>
                    <a:pt x="97" y="992"/>
                    <a:pt x="385" y="992"/>
                  </a:cubicBezTo>
                  <a:cubicBezTo>
                    <a:pt x="414" y="992"/>
                    <a:pt x="445" y="986"/>
                    <a:pt x="478" y="974"/>
                  </a:cubicBezTo>
                  <a:cubicBezTo>
                    <a:pt x="799" y="855"/>
                    <a:pt x="1097" y="700"/>
                    <a:pt x="1395" y="522"/>
                  </a:cubicBezTo>
                  <a:cubicBezTo>
                    <a:pt x="1526" y="450"/>
                    <a:pt x="1716" y="260"/>
                    <a:pt x="1871" y="236"/>
                  </a:cubicBezTo>
                  <a:cubicBezTo>
                    <a:pt x="1907" y="236"/>
                    <a:pt x="1930" y="200"/>
                    <a:pt x="1907" y="153"/>
                  </a:cubicBezTo>
                  <a:cubicBezTo>
                    <a:pt x="1887" y="35"/>
                    <a:pt x="1789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6757375" y="3125200"/>
              <a:ext cx="50250" cy="25175"/>
            </a:xfrm>
            <a:custGeom>
              <a:avLst/>
              <a:gdLst/>
              <a:ahLst/>
              <a:cxnLst/>
              <a:rect l="l" t="t" r="r" b="b"/>
              <a:pathLst>
                <a:path w="2010" h="1007" extrusionOk="0">
                  <a:moveTo>
                    <a:pt x="1793" y="0"/>
                  </a:moveTo>
                  <a:cubicBezTo>
                    <a:pt x="1787" y="0"/>
                    <a:pt x="1781" y="1"/>
                    <a:pt x="1775" y="1"/>
                  </a:cubicBezTo>
                  <a:cubicBezTo>
                    <a:pt x="1477" y="37"/>
                    <a:pt x="1215" y="96"/>
                    <a:pt x="917" y="168"/>
                  </a:cubicBezTo>
                  <a:cubicBezTo>
                    <a:pt x="691" y="227"/>
                    <a:pt x="406" y="299"/>
                    <a:pt x="215" y="418"/>
                  </a:cubicBezTo>
                  <a:cubicBezTo>
                    <a:pt x="1" y="573"/>
                    <a:pt x="1" y="906"/>
                    <a:pt x="275" y="989"/>
                  </a:cubicBezTo>
                  <a:cubicBezTo>
                    <a:pt x="317" y="1001"/>
                    <a:pt x="359" y="1007"/>
                    <a:pt x="399" y="1007"/>
                  </a:cubicBezTo>
                  <a:cubicBezTo>
                    <a:pt x="641" y="1007"/>
                    <a:pt x="846" y="817"/>
                    <a:pt x="1060" y="716"/>
                  </a:cubicBezTo>
                  <a:cubicBezTo>
                    <a:pt x="1346" y="608"/>
                    <a:pt x="1739" y="489"/>
                    <a:pt x="1918" y="251"/>
                  </a:cubicBezTo>
                  <a:cubicBezTo>
                    <a:pt x="2009" y="137"/>
                    <a:pt x="1936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6693600" y="3091275"/>
              <a:ext cx="58050" cy="34600"/>
            </a:xfrm>
            <a:custGeom>
              <a:avLst/>
              <a:gdLst/>
              <a:ahLst/>
              <a:cxnLst/>
              <a:rect l="l" t="t" r="r" b="b"/>
              <a:pathLst>
                <a:path w="2322" h="1384" extrusionOk="0">
                  <a:moveTo>
                    <a:pt x="2104" y="0"/>
                  </a:moveTo>
                  <a:cubicBezTo>
                    <a:pt x="2099" y="0"/>
                    <a:pt x="2093" y="0"/>
                    <a:pt x="2087" y="1"/>
                  </a:cubicBezTo>
                  <a:cubicBezTo>
                    <a:pt x="1504" y="60"/>
                    <a:pt x="1028" y="489"/>
                    <a:pt x="480" y="644"/>
                  </a:cubicBezTo>
                  <a:cubicBezTo>
                    <a:pt x="0" y="778"/>
                    <a:pt x="224" y="1384"/>
                    <a:pt x="559" y="1384"/>
                  </a:cubicBezTo>
                  <a:cubicBezTo>
                    <a:pt x="640" y="1384"/>
                    <a:pt x="728" y="1349"/>
                    <a:pt x="813" y="1263"/>
                  </a:cubicBezTo>
                  <a:cubicBezTo>
                    <a:pt x="1230" y="882"/>
                    <a:pt x="1849" y="715"/>
                    <a:pt x="2218" y="263"/>
                  </a:cubicBezTo>
                  <a:cubicBezTo>
                    <a:pt x="2322" y="148"/>
                    <a:pt x="2248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858000" y="2844800"/>
              <a:ext cx="20625" cy="45300"/>
            </a:xfrm>
            <a:custGeom>
              <a:avLst/>
              <a:gdLst/>
              <a:ahLst/>
              <a:cxnLst/>
              <a:rect l="l" t="t" r="r" b="b"/>
              <a:pathLst>
                <a:path w="825" h="1812" extrusionOk="0">
                  <a:moveTo>
                    <a:pt x="494" y="1"/>
                  </a:moveTo>
                  <a:cubicBezTo>
                    <a:pt x="388" y="1"/>
                    <a:pt x="282" y="44"/>
                    <a:pt x="226" y="132"/>
                  </a:cubicBezTo>
                  <a:cubicBezTo>
                    <a:pt x="155" y="252"/>
                    <a:pt x="167" y="323"/>
                    <a:pt x="179" y="454"/>
                  </a:cubicBezTo>
                  <a:cubicBezTo>
                    <a:pt x="179" y="609"/>
                    <a:pt x="167" y="752"/>
                    <a:pt x="131" y="906"/>
                  </a:cubicBezTo>
                  <a:cubicBezTo>
                    <a:pt x="95" y="1144"/>
                    <a:pt x="0" y="1454"/>
                    <a:pt x="71" y="1692"/>
                  </a:cubicBezTo>
                  <a:cubicBezTo>
                    <a:pt x="97" y="1761"/>
                    <a:pt x="160" y="1811"/>
                    <a:pt x="225" y="1811"/>
                  </a:cubicBezTo>
                  <a:cubicBezTo>
                    <a:pt x="250" y="1811"/>
                    <a:pt x="275" y="1804"/>
                    <a:pt x="298" y="1787"/>
                  </a:cubicBezTo>
                  <a:cubicBezTo>
                    <a:pt x="405" y="1728"/>
                    <a:pt x="417" y="1668"/>
                    <a:pt x="464" y="1561"/>
                  </a:cubicBezTo>
                  <a:cubicBezTo>
                    <a:pt x="524" y="1395"/>
                    <a:pt x="595" y="1252"/>
                    <a:pt x="643" y="1085"/>
                  </a:cubicBezTo>
                  <a:cubicBezTo>
                    <a:pt x="726" y="811"/>
                    <a:pt x="762" y="561"/>
                    <a:pt x="810" y="299"/>
                  </a:cubicBezTo>
                  <a:cubicBezTo>
                    <a:pt x="824" y="104"/>
                    <a:pt x="65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6879475" y="2781000"/>
              <a:ext cx="28850" cy="41175"/>
            </a:xfrm>
            <a:custGeom>
              <a:avLst/>
              <a:gdLst/>
              <a:ahLst/>
              <a:cxnLst/>
              <a:rect l="l" t="t" r="r" b="b"/>
              <a:pathLst>
                <a:path w="1154" h="1647" extrusionOk="0">
                  <a:moveTo>
                    <a:pt x="489" y="1"/>
                  </a:moveTo>
                  <a:cubicBezTo>
                    <a:pt x="256" y="1"/>
                    <a:pt x="1" y="247"/>
                    <a:pt x="165" y="494"/>
                  </a:cubicBezTo>
                  <a:cubicBezTo>
                    <a:pt x="332" y="732"/>
                    <a:pt x="486" y="970"/>
                    <a:pt x="605" y="1244"/>
                  </a:cubicBezTo>
                  <a:cubicBezTo>
                    <a:pt x="665" y="1375"/>
                    <a:pt x="748" y="1613"/>
                    <a:pt x="927" y="1637"/>
                  </a:cubicBezTo>
                  <a:cubicBezTo>
                    <a:pt x="940" y="1643"/>
                    <a:pt x="954" y="1646"/>
                    <a:pt x="969" y="1646"/>
                  </a:cubicBezTo>
                  <a:cubicBezTo>
                    <a:pt x="1005" y="1646"/>
                    <a:pt x="1041" y="1627"/>
                    <a:pt x="1058" y="1601"/>
                  </a:cubicBezTo>
                  <a:cubicBezTo>
                    <a:pt x="1153" y="1399"/>
                    <a:pt x="1106" y="1208"/>
                    <a:pt x="1058" y="1018"/>
                  </a:cubicBezTo>
                  <a:cubicBezTo>
                    <a:pt x="998" y="720"/>
                    <a:pt x="879" y="446"/>
                    <a:pt x="748" y="172"/>
                  </a:cubicBezTo>
                  <a:cubicBezTo>
                    <a:pt x="693" y="50"/>
                    <a:pt x="593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6925000" y="2715425"/>
              <a:ext cx="42350" cy="32400"/>
            </a:xfrm>
            <a:custGeom>
              <a:avLst/>
              <a:gdLst/>
              <a:ahLst/>
              <a:cxnLst/>
              <a:rect l="l" t="t" r="r" b="b"/>
              <a:pathLst>
                <a:path w="1694" h="1296" extrusionOk="0">
                  <a:moveTo>
                    <a:pt x="549" y="0"/>
                  </a:moveTo>
                  <a:cubicBezTo>
                    <a:pt x="167" y="0"/>
                    <a:pt x="0" y="664"/>
                    <a:pt x="451" y="735"/>
                  </a:cubicBezTo>
                  <a:cubicBezTo>
                    <a:pt x="630" y="771"/>
                    <a:pt x="749" y="855"/>
                    <a:pt x="880" y="950"/>
                  </a:cubicBezTo>
                  <a:cubicBezTo>
                    <a:pt x="951" y="997"/>
                    <a:pt x="1047" y="1069"/>
                    <a:pt x="1118" y="1116"/>
                  </a:cubicBezTo>
                  <a:cubicBezTo>
                    <a:pt x="1201" y="1176"/>
                    <a:pt x="1309" y="1212"/>
                    <a:pt x="1380" y="1259"/>
                  </a:cubicBezTo>
                  <a:cubicBezTo>
                    <a:pt x="1416" y="1284"/>
                    <a:pt x="1453" y="1295"/>
                    <a:pt x="1487" y="1295"/>
                  </a:cubicBezTo>
                  <a:cubicBezTo>
                    <a:pt x="1601" y="1295"/>
                    <a:pt x="1693" y="1178"/>
                    <a:pt x="1666" y="1069"/>
                  </a:cubicBezTo>
                  <a:cubicBezTo>
                    <a:pt x="1618" y="843"/>
                    <a:pt x="1368" y="664"/>
                    <a:pt x="1237" y="497"/>
                  </a:cubicBezTo>
                  <a:cubicBezTo>
                    <a:pt x="1082" y="331"/>
                    <a:pt x="940" y="152"/>
                    <a:pt x="749" y="57"/>
                  </a:cubicBezTo>
                  <a:cubicBezTo>
                    <a:pt x="678" y="17"/>
                    <a:pt x="611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7091050" y="2806975"/>
              <a:ext cx="23325" cy="45175"/>
            </a:xfrm>
            <a:custGeom>
              <a:avLst/>
              <a:gdLst/>
              <a:ahLst/>
              <a:cxnLst/>
              <a:rect l="l" t="t" r="r" b="b"/>
              <a:pathLst>
                <a:path w="933" h="1807" extrusionOk="0">
                  <a:moveTo>
                    <a:pt x="338" y="0"/>
                  </a:moveTo>
                  <a:cubicBezTo>
                    <a:pt x="219" y="0"/>
                    <a:pt x="101" y="64"/>
                    <a:pt x="72" y="193"/>
                  </a:cubicBezTo>
                  <a:cubicBezTo>
                    <a:pt x="36" y="407"/>
                    <a:pt x="1" y="586"/>
                    <a:pt x="24" y="788"/>
                  </a:cubicBezTo>
                  <a:cubicBezTo>
                    <a:pt x="36" y="1026"/>
                    <a:pt x="72" y="1276"/>
                    <a:pt x="96" y="1514"/>
                  </a:cubicBezTo>
                  <a:cubicBezTo>
                    <a:pt x="120" y="1716"/>
                    <a:pt x="275" y="1806"/>
                    <a:pt x="441" y="1806"/>
                  </a:cubicBezTo>
                  <a:cubicBezTo>
                    <a:pt x="676" y="1806"/>
                    <a:pt x="933" y="1624"/>
                    <a:pt x="870" y="1324"/>
                  </a:cubicBezTo>
                  <a:cubicBezTo>
                    <a:pt x="834" y="1110"/>
                    <a:pt x="751" y="883"/>
                    <a:pt x="715" y="645"/>
                  </a:cubicBezTo>
                  <a:cubicBezTo>
                    <a:pt x="667" y="431"/>
                    <a:pt x="715" y="229"/>
                    <a:pt x="548" y="86"/>
                  </a:cubicBezTo>
                  <a:cubicBezTo>
                    <a:pt x="496" y="29"/>
                    <a:pt x="41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7094275" y="2901125"/>
              <a:ext cx="23000" cy="43125"/>
            </a:xfrm>
            <a:custGeom>
              <a:avLst/>
              <a:gdLst/>
              <a:ahLst/>
              <a:cxnLst/>
              <a:rect l="l" t="t" r="r" b="b"/>
              <a:pathLst>
                <a:path w="920" h="1725" extrusionOk="0">
                  <a:moveTo>
                    <a:pt x="581" y="0"/>
                  </a:moveTo>
                  <a:cubicBezTo>
                    <a:pt x="487" y="0"/>
                    <a:pt x="388" y="53"/>
                    <a:pt x="360" y="154"/>
                  </a:cubicBezTo>
                  <a:cubicBezTo>
                    <a:pt x="312" y="332"/>
                    <a:pt x="241" y="511"/>
                    <a:pt x="193" y="689"/>
                  </a:cubicBezTo>
                  <a:cubicBezTo>
                    <a:pt x="169" y="868"/>
                    <a:pt x="169" y="1094"/>
                    <a:pt x="110" y="1261"/>
                  </a:cubicBezTo>
                  <a:cubicBezTo>
                    <a:pt x="0" y="1531"/>
                    <a:pt x="240" y="1725"/>
                    <a:pt x="477" y="1725"/>
                  </a:cubicBezTo>
                  <a:cubicBezTo>
                    <a:pt x="627" y="1725"/>
                    <a:pt x="776" y="1648"/>
                    <a:pt x="836" y="1463"/>
                  </a:cubicBezTo>
                  <a:cubicBezTo>
                    <a:pt x="860" y="1344"/>
                    <a:pt x="860" y="1237"/>
                    <a:pt x="860" y="1118"/>
                  </a:cubicBezTo>
                  <a:cubicBezTo>
                    <a:pt x="860" y="987"/>
                    <a:pt x="896" y="856"/>
                    <a:pt x="896" y="725"/>
                  </a:cubicBezTo>
                  <a:cubicBezTo>
                    <a:pt x="896" y="487"/>
                    <a:pt x="919" y="261"/>
                    <a:pt x="741" y="70"/>
                  </a:cubicBezTo>
                  <a:cubicBezTo>
                    <a:pt x="703" y="23"/>
                    <a:pt x="643" y="0"/>
                    <a:pt x="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6917825" y="2956350"/>
              <a:ext cx="30675" cy="46925"/>
            </a:xfrm>
            <a:custGeom>
              <a:avLst/>
              <a:gdLst/>
              <a:ahLst/>
              <a:cxnLst/>
              <a:rect l="l" t="t" r="r" b="b"/>
              <a:pathLst>
                <a:path w="1227" h="1877" extrusionOk="0">
                  <a:moveTo>
                    <a:pt x="989" y="0"/>
                  </a:moveTo>
                  <a:cubicBezTo>
                    <a:pt x="936" y="0"/>
                    <a:pt x="882" y="20"/>
                    <a:pt x="834" y="64"/>
                  </a:cubicBezTo>
                  <a:cubicBezTo>
                    <a:pt x="631" y="266"/>
                    <a:pt x="429" y="540"/>
                    <a:pt x="322" y="802"/>
                  </a:cubicBezTo>
                  <a:cubicBezTo>
                    <a:pt x="214" y="1040"/>
                    <a:pt x="36" y="1302"/>
                    <a:pt x="0" y="1576"/>
                  </a:cubicBezTo>
                  <a:cubicBezTo>
                    <a:pt x="0" y="1775"/>
                    <a:pt x="154" y="1877"/>
                    <a:pt x="309" y="1877"/>
                  </a:cubicBezTo>
                  <a:cubicBezTo>
                    <a:pt x="460" y="1877"/>
                    <a:pt x="614" y="1781"/>
                    <a:pt x="631" y="1588"/>
                  </a:cubicBezTo>
                  <a:cubicBezTo>
                    <a:pt x="631" y="1528"/>
                    <a:pt x="703" y="1445"/>
                    <a:pt x="715" y="1397"/>
                  </a:cubicBezTo>
                  <a:cubicBezTo>
                    <a:pt x="798" y="1254"/>
                    <a:pt x="857" y="1088"/>
                    <a:pt x="917" y="921"/>
                  </a:cubicBezTo>
                  <a:cubicBezTo>
                    <a:pt x="1012" y="695"/>
                    <a:pt x="1227" y="481"/>
                    <a:pt x="1215" y="219"/>
                  </a:cubicBezTo>
                  <a:cubicBezTo>
                    <a:pt x="1215" y="95"/>
                    <a:pt x="1107" y="0"/>
                    <a:pt x="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017175" y="2923450"/>
              <a:ext cx="20325" cy="45000"/>
            </a:xfrm>
            <a:custGeom>
              <a:avLst/>
              <a:gdLst/>
              <a:ahLst/>
              <a:cxnLst/>
              <a:rect l="l" t="t" r="r" b="b"/>
              <a:pathLst>
                <a:path w="813" h="1800" extrusionOk="0">
                  <a:moveTo>
                    <a:pt x="543" y="1"/>
                  </a:moveTo>
                  <a:cubicBezTo>
                    <a:pt x="475" y="1"/>
                    <a:pt x="408" y="61"/>
                    <a:pt x="408" y="142"/>
                  </a:cubicBezTo>
                  <a:cubicBezTo>
                    <a:pt x="408" y="237"/>
                    <a:pt x="348" y="332"/>
                    <a:pt x="312" y="415"/>
                  </a:cubicBezTo>
                  <a:cubicBezTo>
                    <a:pt x="289" y="523"/>
                    <a:pt x="277" y="630"/>
                    <a:pt x="253" y="749"/>
                  </a:cubicBezTo>
                  <a:cubicBezTo>
                    <a:pt x="217" y="987"/>
                    <a:pt x="98" y="1189"/>
                    <a:pt x="50" y="1427"/>
                  </a:cubicBezTo>
                  <a:cubicBezTo>
                    <a:pt x="0" y="1657"/>
                    <a:pt x="165" y="1800"/>
                    <a:pt x="334" y="1800"/>
                  </a:cubicBezTo>
                  <a:cubicBezTo>
                    <a:pt x="445" y="1800"/>
                    <a:pt x="558" y="1737"/>
                    <a:pt x="610" y="1594"/>
                  </a:cubicBezTo>
                  <a:cubicBezTo>
                    <a:pt x="717" y="1332"/>
                    <a:pt x="741" y="987"/>
                    <a:pt x="741" y="689"/>
                  </a:cubicBezTo>
                  <a:cubicBezTo>
                    <a:pt x="753" y="487"/>
                    <a:pt x="812" y="154"/>
                    <a:pt x="610" y="23"/>
                  </a:cubicBezTo>
                  <a:cubicBezTo>
                    <a:pt x="589" y="8"/>
                    <a:pt x="566" y="1"/>
                    <a:pt x="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6776425" y="3037725"/>
              <a:ext cx="34750" cy="28200"/>
            </a:xfrm>
            <a:custGeom>
              <a:avLst/>
              <a:gdLst/>
              <a:ahLst/>
              <a:cxnLst/>
              <a:rect l="l" t="t" r="r" b="b"/>
              <a:pathLst>
                <a:path w="1390" h="1128" extrusionOk="0">
                  <a:moveTo>
                    <a:pt x="1186" y="1"/>
                  </a:moveTo>
                  <a:cubicBezTo>
                    <a:pt x="1166" y="1"/>
                    <a:pt x="1144" y="4"/>
                    <a:pt x="1120" y="12"/>
                  </a:cubicBezTo>
                  <a:cubicBezTo>
                    <a:pt x="941" y="71"/>
                    <a:pt x="810" y="178"/>
                    <a:pt x="679" y="297"/>
                  </a:cubicBezTo>
                  <a:cubicBezTo>
                    <a:pt x="536" y="416"/>
                    <a:pt x="358" y="512"/>
                    <a:pt x="215" y="631"/>
                  </a:cubicBezTo>
                  <a:cubicBezTo>
                    <a:pt x="1" y="817"/>
                    <a:pt x="224" y="1128"/>
                    <a:pt x="452" y="1128"/>
                  </a:cubicBezTo>
                  <a:cubicBezTo>
                    <a:pt x="514" y="1128"/>
                    <a:pt x="578" y="1104"/>
                    <a:pt x="632" y="1047"/>
                  </a:cubicBezTo>
                  <a:cubicBezTo>
                    <a:pt x="739" y="928"/>
                    <a:pt x="870" y="833"/>
                    <a:pt x="953" y="714"/>
                  </a:cubicBezTo>
                  <a:cubicBezTo>
                    <a:pt x="1060" y="595"/>
                    <a:pt x="1132" y="428"/>
                    <a:pt x="1251" y="345"/>
                  </a:cubicBezTo>
                  <a:cubicBezTo>
                    <a:pt x="1389" y="249"/>
                    <a:pt x="1356" y="1"/>
                    <a:pt x="1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6661825" y="3164200"/>
              <a:ext cx="48550" cy="19500"/>
            </a:xfrm>
            <a:custGeom>
              <a:avLst/>
              <a:gdLst/>
              <a:ahLst/>
              <a:cxnLst/>
              <a:rect l="l" t="t" r="r" b="b"/>
              <a:pathLst>
                <a:path w="1942" h="780" extrusionOk="0">
                  <a:moveTo>
                    <a:pt x="441" y="1"/>
                  </a:moveTo>
                  <a:cubicBezTo>
                    <a:pt x="203" y="1"/>
                    <a:pt x="1" y="227"/>
                    <a:pt x="60" y="465"/>
                  </a:cubicBezTo>
                  <a:lnTo>
                    <a:pt x="60" y="477"/>
                  </a:lnTo>
                  <a:cubicBezTo>
                    <a:pt x="96" y="620"/>
                    <a:pt x="203" y="739"/>
                    <a:pt x="334" y="763"/>
                  </a:cubicBezTo>
                  <a:cubicBezTo>
                    <a:pt x="391" y="775"/>
                    <a:pt x="444" y="780"/>
                    <a:pt x="496" y="780"/>
                  </a:cubicBezTo>
                  <a:cubicBezTo>
                    <a:pt x="651" y="780"/>
                    <a:pt x="790" y="733"/>
                    <a:pt x="941" y="680"/>
                  </a:cubicBezTo>
                  <a:cubicBezTo>
                    <a:pt x="1191" y="584"/>
                    <a:pt x="1477" y="537"/>
                    <a:pt x="1751" y="513"/>
                  </a:cubicBezTo>
                  <a:cubicBezTo>
                    <a:pt x="1870" y="501"/>
                    <a:pt x="1942" y="322"/>
                    <a:pt x="1882" y="227"/>
                  </a:cubicBezTo>
                  <a:cubicBezTo>
                    <a:pt x="1758" y="57"/>
                    <a:pt x="1554" y="22"/>
                    <a:pt x="1351" y="22"/>
                  </a:cubicBezTo>
                  <a:cubicBezTo>
                    <a:pt x="1242" y="22"/>
                    <a:pt x="1133" y="32"/>
                    <a:pt x="1037" y="37"/>
                  </a:cubicBezTo>
                  <a:cubicBezTo>
                    <a:pt x="929" y="37"/>
                    <a:pt x="822" y="48"/>
                    <a:pt x="715" y="48"/>
                  </a:cubicBezTo>
                  <a:lnTo>
                    <a:pt x="632" y="48"/>
                  </a:lnTo>
                  <a:cubicBezTo>
                    <a:pt x="596" y="37"/>
                    <a:pt x="453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7010100" y="2720050"/>
              <a:ext cx="38100" cy="28825"/>
            </a:xfrm>
            <a:custGeom>
              <a:avLst/>
              <a:gdLst/>
              <a:ahLst/>
              <a:cxnLst/>
              <a:rect l="l" t="t" r="r" b="b"/>
              <a:pathLst>
                <a:path w="1524" h="1153" extrusionOk="0">
                  <a:moveTo>
                    <a:pt x="397" y="1"/>
                  </a:moveTo>
                  <a:cubicBezTo>
                    <a:pt x="303" y="1"/>
                    <a:pt x="209" y="32"/>
                    <a:pt x="119" y="110"/>
                  </a:cubicBezTo>
                  <a:cubicBezTo>
                    <a:pt x="0" y="205"/>
                    <a:pt x="12" y="384"/>
                    <a:pt x="119" y="503"/>
                  </a:cubicBezTo>
                  <a:cubicBezTo>
                    <a:pt x="203" y="598"/>
                    <a:pt x="286" y="610"/>
                    <a:pt x="393" y="658"/>
                  </a:cubicBezTo>
                  <a:cubicBezTo>
                    <a:pt x="464" y="681"/>
                    <a:pt x="536" y="741"/>
                    <a:pt x="607" y="789"/>
                  </a:cubicBezTo>
                  <a:cubicBezTo>
                    <a:pt x="703" y="848"/>
                    <a:pt x="798" y="908"/>
                    <a:pt x="869" y="955"/>
                  </a:cubicBezTo>
                  <a:cubicBezTo>
                    <a:pt x="988" y="1027"/>
                    <a:pt x="1095" y="1074"/>
                    <a:pt x="1203" y="1134"/>
                  </a:cubicBezTo>
                  <a:cubicBezTo>
                    <a:pt x="1233" y="1147"/>
                    <a:pt x="1263" y="1153"/>
                    <a:pt x="1292" y="1153"/>
                  </a:cubicBezTo>
                  <a:cubicBezTo>
                    <a:pt x="1422" y="1153"/>
                    <a:pt x="1523" y="1032"/>
                    <a:pt x="1465" y="896"/>
                  </a:cubicBezTo>
                  <a:cubicBezTo>
                    <a:pt x="1346" y="622"/>
                    <a:pt x="1095" y="419"/>
                    <a:pt x="893" y="241"/>
                  </a:cubicBezTo>
                  <a:cubicBezTo>
                    <a:pt x="752" y="116"/>
                    <a:pt x="576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9"/>
          <p:cNvGrpSpPr/>
          <p:nvPr/>
        </p:nvGrpSpPr>
        <p:grpSpPr>
          <a:xfrm flipH="1">
            <a:off x="8476780" y="4155497"/>
            <a:ext cx="1313632" cy="1283562"/>
            <a:chOff x="1710536" y="3288700"/>
            <a:chExt cx="706102" cy="689865"/>
          </a:xfrm>
        </p:grpSpPr>
        <p:sp>
          <p:nvSpPr>
            <p:cNvPr id="573" name="Google Shape;573;p19"/>
            <p:cNvSpPr/>
            <p:nvPr/>
          </p:nvSpPr>
          <p:spPr>
            <a:xfrm>
              <a:off x="1710536" y="3346908"/>
              <a:ext cx="252914" cy="279161"/>
            </a:xfrm>
            <a:custGeom>
              <a:avLst/>
              <a:gdLst/>
              <a:ahLst/>
              <a:cxnLst/>
              <a:rect l="l" t="t" r="r" b="b"/>
              <a:pathLst>
                <a:path w="29264" h="32301" extrusionOk="0">
                  <a:moveTo>
                    <a:pt x="14362" y="1"/>
                  </a:moveTo>
                  <a:cubicBezTo>
                    <a:pt x="10400" y="1"/>
                    <a:pt x="6648" y="1878"/>
                    <a:pt x="4158" y="5136"/>
                  </a:cubicBezTo>
                  <a:cubicBezTo>
                    <a:pt x="538" y="9811"/>
                    <a:pt x="1" y="16256"/>
                    <a:pt x="2706" y="22363"/>
                  </a:cubicBezTo>
                  <a:cubicBezTo>
                    <a:pt x="5233" y="28013"/>
                    <a:pt x="9907" y="31892"/>
                    <a:pt x="14622" y="32270"/>
                  </a:cubicBezTo>
                  <a:cubicBezTo>
                    <a:pt x="14870" y="32289"/>
                    <a:pt x="15127" y="32300"/>
                    <a:pt x="15394" y="32300"/>
                  </a:cubicBezTo>
                  <a:cubicBezTo>
                    <a:pt x="18103" y="32300"/>
                    <a:pt x="21722" y="31165"/>
                    <a:pt x="24946" y="26402"/>
                  </a:cubicBezTo>
                  <a:cubicBezTo>
                    <a:pt x="29263" y="19956"/>
                    <a:pt x="28905" y="10607"/>
                    <a:pt x="24071" y="4659"/>
                  </a:cubicBezTo>
                  <a:cubicBezTo>
                    <a:pt x="21883" y="1953"/>
                    <a:pt x="18799" y="302"/>
                    <a:pt x="15398" y="44"/>
                  </a:cubicBezTo>
                  <a:cubicBezTo>
                    <a:pt x="15052" y="15"/>
                    <a:pt x="14706" y="1"/>
                    <a:pt x="14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1749716" y="3288700"/>
              <a:ext cx="666922" cy="689865"/>
            </a:xfrm>
            <a:custGeom>
              <a:avLst/>
              <a:gdLst/>
              <a:ahLst/>
              <a:cxnLst/>
              <a:rect l="l" t="t" r="r" b="b"/>
              <a:pathLst>
                <a:path w="68631" h="70992" extrusionOk="0">
                  <a:moveTo>
                    <a:pt x="31769" y="0"/>
                  </a:moveTo>
                  <a:cubicBezTo>
                    <a:pt x="29316" y="0"/>
                    <a:pt x="26815" y="507"/>
                    <a:pt x="24269" y="1679"/>
                  </a:cubicBezTo>
                  <a:cubicBezTo>
                    <a:pt x="21882" y="2793"/>
                    <a:pt x="19674" y="4087"/>
                    <a:pt x="17625" y="5539"/>
                  </a:cubicBezTo>
                  <a:cubicBezTo>
                    <a:pt x="18421" y="6175"/>
                    <a:pt x="19177" y="6931"/>
                    <a:pt x="19833" y="7747"/>
                  </a:cubicBezTo>
                  <a:cubicBezTo>
                    <a:pt x="22161" y="10611"/>
                    <a:pt x="23553" y="14172"/>
                    <a:pt x="23971" y="17892"/>
                  </a:cubicBezTo>
                  <a:cubicBezTo>
                    <a:pt x="23951" y="18568"/>
                    <a:pt x="24190" y="19424"/>
                    <a:pt x="24090" y="19424"/>
                  </a:cubicBezTo>
                  <a:cubicBezTo>
                    <a:pt x="24289" y="23701"/>
                    <a:pt x="23195" y="28077"/>
                    <a:pt x="20808" y="31638"/>
                  </a:cubicBezTo>
                  <a:cubicBezTo>
                    <a:pt x="17024" y="37279"/>
                    <a:pt x="12551" y="38338"/>
                    <a:pt x="9746" y="38338"/>
                  </a:cubicBezTo>
                  <a:cubicBezTo>
                    <a:pt x="9425" y="38338"/>
                    <a:pt x="9126" y="38324"/>
                    <a:pt x="8853" y="38302"/>
                  </a:cubicBezTo>
                  <a:cubicBezTo>
                    <a:pt x="7381" y="38183"/>
                    <a:pt x="5948" y="37785"/>
                    <a:pt x="4556" y="37128"/>
                  </a:cubicBezTo>
                  <a:lnTo>
                    <a:pt x="4516" y="37128"/>
                  </a:lnTo>
                  <a:cubicBezTo>
                    <a:pt x="4456" y="37206"/>
                    <a:pt x="4395" y="37239"/>
                    <a:pt x="4336" y="37239"/>
                  </a:cubicBezTo>
                  <a:cubicBezTo>
                    <a:pt x="4197" y="37239"/>
                    <a:pt x="4069" y="37059"/>
                    <a:pt x="3999" y="36850"/>
                  </a:cubicBezTo>
                  <a:cubicBezTo>
                    <a:pt x="2905" y="36293"/>
                    <a:pt x="1831" y="35557"/>
                    <a:pt x="836" y="34721"/>
                  </a:cubicBezTo>
                  <a:lnTo>
                    <a:pt x="836" y="34721"/>
                  </a:lnTo>
                  <a:cubicBezTo>
                    <a:pt x="0" y="47373"/>
                    <a:pt x="5889" y="60184"/>
                    <a:pt x="19833" y="67624"/>
                  </a:cubicBezTo>
                  <a:cubicBezTo>
                    <a:pt x="23806" y="69724"/>
                    <a:pt x="28088" y="70991"/>
                    <a:pt x="32328" y="70991"/>
                  </a:cubicBezTo>
                  <a:cubicBezTo>
                    <a:pt x="35838" y="70991"/>
                    <a:pt x="39318" y="70123"/>
                    <a:pt x="42571" y="68141"/>
                  </a:cubicBezTo>
                  <a:cubicBezTo>
                    <a:pt x="49732" y="63785"/>
                    <a:pt x="56416" y="56444"/>
                    <a:pt x="61449" y="49820"/>
                  </a:cubicBezTo>
                  <a:cubicBezTo>
                    <a:pt x="66422" y="43156"/>
                    <a:pt x="68630" y="35517"/>
                    <a:pt x="66144" y="27480"/>
                  </a:cubicBezTo>
                  <a:cubicBezTo>
                    <a:pt x="63080" y="17693"/>
                    <a:pt x="54128" y="9836"/>
                    <a:pt x="45694" y="4683"/>
                  </a:cubicBezTo>
                  <a:cubicBezTo>
                    <a:pt x="41248" y="1966"/>
                    <a:pt x="36601" y="0"/>
                    <a:pt x="31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">
    <p:bg>
      <p:bgPr>
        <a:solidFill>
          <a:schemeClr val="lt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27"/>
          <p:cNvGrpSpPr/>
          <p:nvPr/>
        </p:nvGrpSpPr>
        <p:grpSpPr>
          <a:xfrm>
            <a:off x="-1365813" y="-1138811"/>
            <a:ext cx="4337992" cy="7932907"/>
            <a:chOff x="-1365813" y="-1138811"/>
            <a:chExt cx="4337992" cy="7932907"/>
          </a:xfrm>
        </p:grpSpPr>
        <p:sp>
          <p:nvSpPr>
            <p:cNvPr id="851" name="Google Shape;851;p27"/>
            <p:cNvSpPr/>
            <p:nvPr/>
          </p:nvSpPr>
          <p:spPr>
            <a:xfrm rot="-5400000" flipH="1">
              <a:off x="-298928" y="3522990"/>
              <a:ext cx="3570030" cy="2972184"/>
            </a:xfrm>
            <a:custGeom>
              <a:avLst/>
              <a:gdLst/>
              <a:ahLst/>
              <a:cxnLst/>
              <a:rect l="l" t="t" r="r" b="b"/>
              <a:pathLst>
                <a:path w="85679" h="71331" extrusionOk="0">
                  <a:moveTo>
                    <a:pt x="1" y="0"/>
                  </a:moveTo>
                  <a:cubicBezTo>
                    <a:pt x="60" y="1131"/>
                    <a:pt x="227" y="2250"/>
                    <a:pt x="489" y="3358"/>
                  </a:cubicBezTo>
                  <a:cubicBezTo>
                    <a:pt x="1692" y="8227"/>
                    <a:pt x="4644" y="12502"/>
                    <a:pt x="8109" y="16133"/>
                  </a:cubicBezTo>
                  <a:cubicBezTo>
                    <a:pt x="15669" y="24051"/>
                    <a:pt x="25599" y="29301"/>
                    <a:pt x="36410" y="31099"/>
                  </a:cubicBezTo>
                  <a:cubicBezTo>
                    <a:pt x="42697" y="32135"/>
                    <a:pt x="49162" y="31968"/>
                    <a:pt x="55389" y="33290"/>
                  </a:cubicBezTo>
                  <a:cubicBezTo>
                    <a:pt x="61628" y="34600"/>
                    <a:pt x="67938" y="37826"/>
                    <a:pt x="70760" y="43529"/>
                  </a:cubicBezTo>
                  <a:cubicBezTo>
                    <a:pt x="73451" y="48970"/>
                    <a:pt x="72498" y="55555"/>
                    <a:pt x="74689" y="61210"/>
                  </a:cubicBezTo>
                  <a:cubicBezTo>
                    <a:pt x="76487" y="65841"/>
                    <a:pt x="80439" y="69580"/>
                    <a:pt x="85154" y="71164"/>
                  </a:cubicBezTo>
                  <a:cubicBezTo>
                    <a:pt x="85321" y="71223"/>
                    <a:pt x="85500" y="71283"/>
                    <a:pt x="85678" y="71330"/>
                  </a:cubicBezTo>
                  <a:lnTo>
                    <a:pt x="85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2" name="Google Shape;852;p27"/>
            <p:cNvGrpSpPr/>
            <p:nvPr/>
          </p:nvGrpSpPr>
          <p:grpSpPr>
            <a:xfrm rot="5400000">
              <a:off x="-1040689" y="-1463934"/>
              <a:ext cx="2060547" cy="2710794"/>
              <a:chOff x="6661825" y="2715425"/>
              <a:chExt cx="455450" cy="473650"/>
            </a:xfrm>
          </p:grpSpPr>
          <p:sp>
            <p:nvSpPr>
              <p:cNvPr id="853" name="Google Shape;853;p27"/>
              <p:cNvSpPr/>
              <p:nvPr/>
            </p:nvSpPr>
            <p:spPr>
              <a:xfrm>
                <a:off x="6950350" y="3010350"/>
                <a:ext cx="44000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2027" extrusionOk="0">
                    <a:moveTo>
                      <a:pt x="1410" y="1"/>
                    </a:moveTo>
                    <a:cubicBezTo>
                      <a:pt x="1370" y="1"/>
                      <a:pt x="1331" y="11"/>
                      <a:pt x="1295" y="35"/>
                    </a:cubicBezTo>
                    <a:cubicBezTo>
                      <a:pt x="1057" y="178"/>
                      <a:pt x="938" y="476"/>
                      <a:pt x="771" y="678"/>
                    </a:cubicBezTo>
                    <a:cubicBezTo>
                      <a:pt x="664" y="797"/>
                      <a:pt x="580" y="928"/>
                      <a:pt x="485" y="1047"/>
                    </a:cubicBezTo>
                    <a:cubicBezTo>
                      <a:pt x="449" y="1107"/>
                      <a:pt x="402" y="1166"/>
                      <a:pt x="366" y="1226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0" y="1225"/>
                      <a:pt x="261" y="1383"/>
                      <a:pt x="299" y="1383"/>
                    </a:cubicBezTo>
                    <a:cubicBezTo>
                      <a:pt x="306" y="1383"/>
                      <a:pt x="316" y="1378"/>
                      <a:pt x="330" y="1369"/>
                    </a:cubicBezTo>
                    <a:lnTo>
                      <a:pt x="330" y="1369"/>
                    </a:lnTo>
                    <a:cubicBezTo>
                      <a:pt x="0" y="1604"/>
                      <a:pt x="200" y="2027"/>
                      <a:pt x="499" y="2027"/>
                    </a:cubicBezTo>
                    <a:cubicBezTo>
                      <a:pt x="578" y="2027"/>
                      <a:pt x="663" y="1998"/>
                      <a:pt x="747" y="1928"/>
                    </a:cubicBezTo>
                    <a:cubicBezTo>
                      <a:pt x="842" y="1845"/>
                      <a:pt x="878" y="1738"/>
                      <a:pt x="938" y="1619"/>
                    </a:cubicBezTo>
                    <a:cubicBezTo>
                      <a:pt x="1009" y="1452"/>
                      <a:pt x="1116" y="1309"/>
                      <a:pt x="1199" y="1154"/>
                    </a:cubicBezTo>
                    <a:cubicBezTo>
                      <a:pt x="1295" y="1023"/>
                      <a:pt x="1414" y="892"/>
                      <a:pt x="1485" y="738"/>
                    </a:cubicBezTo>
                    <a:cubicBezTo>
                      <a:pt x="1545" y="630"/>
                      <a:pt x="1580" y="499"/>
                      <a:pt x="1652" y="392"/>
                    </a:cubicBezTo>
                    <a:cubicBezTo>
                      <a:pt x="1759" y="217"/>
                      <a:pt x="1587" y="1"/>
                      <a:pt x="14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7066925" y="2988450"/>
                <a:ext cx="3527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853" extrusionOk="0">
                    <a:moveTo>
                      <a:pt x="1221" y="1"/>
                    </a:moveTo>
                    <a:cubicBezTo>
                      <a:pt x="1208" y="1"/>
                      <a:pt x="1194" y="3"/>
                      <a:pt x="1180" y="6"/>
                    </a:cubicBezTo>
                    <a:cubicBezTo>
                      <a:pt x="942" y="90"/>
                      <a:pt x="763" y="387"/>
                      <a:pt x="620" y="578"/>
                    </a:cubicBezTo>
                    <a:cubicBezTo>
                      <a:pt x="513" y="709"/>
                      <a:pt x="430" y="863"/>
                      <a:pt x="323" y="1006"/>
                    </a:cubicBezTo>
                    <a:cubicBezTo>
                      <a:pt x="251" y="1113"/>
                      <a:pt x="192" y="1256"/>
                      <a:pt x="144" y="1340"/>
                    </a:cubicBezTo>
                    <a:cubicBezTo>
                      <a:pt x="1" y="1550"/>
                      <a:pt x="203" y="1853"/>
                      <a:pt x="424" y="1853"/>
                    </a:cubicBezTo>
                    <a:cubicBezTo>
                      <a:pt x="478" y="1853"/>
                      <a:pt x="533" y="1834"/>
                      <a:pt x="585" y="1792"/>
                    </a:cubicBezTo>
                    <a:cubicBezTo>
                      <a:pt x="739" y="1697"/>
                      <a:pt x="751" y="1602"/>
                      <a:pt x="799" y="1435"/>
                    </a:cubicBezTo>
                    <a:cubicBezTo>
                      <a:pt x="847" y="1304"/>
                      <a:pt x="930" y="1173"/>
                      <a:pt x="989" y="1054"/>
                    </a:cubicBezTo>
                    <a:cubicBezTo>
                      <a:pt x="1108" y="780"/>
                      <a:pt x="1216" y="482"/>
                      <a:pt x="1347" y="232"/>
                    </a:cubicBezTo>
                    <a:cubicBezTo>
                      <a:pt x="1411" y="136"/>
                      <a:pt x="1340" y="1"/>
                      <a:pt x="1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6996500" y="3052175"/>
                <a:ext cx="383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632" extrusionOk="0">
                    <a:moveTo>
                      <a:pt x="1120" y="1"/>
                    </a:moveTo>
                    <a:cubicBezTo>
                      <a:pt x="1075" y="1"/>
                      <a:pt x="1030" y="13"/>
                      <a:pt x="997" y="41"/>
                    </a:cubicBezTo>
                    <a:cubicBezTo>
                      <a:pt x="818" y="148"/>
                      <a:pt x="711" y="362"/>
                      <a:pt x="580" y="541"/>
                    </a:cubicBezTo>
                    <a:cubicBezTo>
                      <a:pt x="461" y="708"/>
                      <a:pt x="354" y="898"/>
                      <a:pt x="223" y="1041"/>
                    </a:cubicBezTo>
                    <a:cubicBezTo>
                      <a:pt x="0" y="1300"/>
                      <a:pt x="203" y="1632"/>
                      <a:pt x="467" y="1632"/>
                    </a:cubicBezTo>
                    <a:cubicBezTo>
                      <a:pt x="542" y="1632"/>
                      <a:pt x="622" y="1605"/>
                      <a:pt x="699" y="1541"/>
                    </a:cubicBezTo>
                    <a:cubicBezTo>
                      <a:pt x="925" y="1362"/>
                      <a:pt x="1044" y="1005"/>
                      <a:pt x="1187" y="767"/>
                    </a:cubicBezTo>
                    <a:cubicBezTo>
                      <a:pt x="1306" y="553"/>
                      <a:pt x="1532" y="231"/>
                      <a:pt x="1294" y="53"/>
                    </a:cubicBezTo>
                    <a:cubicBezTo>
                      <a:pt x="1282" y="53"/>
                      <a:pt x="1282" y="41"/>
                      <a:pt x="1258" y="41"/>
                    </a:cubicBezTo>
                    <a:cubicBezTo>
                      <a:pt x="1221" y="16"/>
                      <a:pt x="1170" y="1"/>
                      <a:pt x="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>
                <a:off x="6878800" y="3074850"/>
                <a:ext cx="364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642" extrusionOk="0">
                    <a:moveTo>
                      <a:pt x="1212" y="0"/>
                    </a:moveTo>
                    <a:cubicBezTo>
                      <a:pt x="1201" y="0"/>
                      <a:pt x="1191" y="1"/>
                      <a:pt x="1180" y="3"/>
                    </a:cubicBezTo>
                    <a:cubicBezTo>
                      <a:pt x="894" y="39"/>
                      <a:pt x="704" y="396"/>
                      <a:pt x="537" y="598"/>
                    </a:cubicBezTo>
                    <a:cubicBezTo>
                      <a:pt x="359" y="825"/>
                      <a:pt x="168" y="1003"/>
                      <a:pt x="73" y="1277"/>
                    </a:cubicBezTo>
                    <a:cubicBezTo>
                      <a:pt x="0" y="1488"/>
                      <a:pt x="195" y="1641"/>
                      <a:pt x="378" y="1641"/>
                    </a:cubicBezTo>
                    <a:cubicBezTo>
                      <a:pt x="495" y="1641"/>
                      <a:pt x="607" y="1580"/>
                      <a:pt x="644" y="1432"/>
                    </a:cubicBezTo>
                    <a:cubicBezTo>
                      <a:pt x="692" y="1229"/>
                      <a:pt x="847" y="1075"/>
                      <a:pt x="966" y="896"/>
                    </a:cubicBezTo>
                    <a:cubicBezTo>
                      <a:pt x="1109" y="694"/>
                      <a:pt x="1252" y="479"/>
                      <a:pt x="1359" y="277"/>
                    </a:cubicBezTo>
                    <a:cubicBezTo>
                      <a:pt x="1458" y="134"/>
                      <a:pt x="1343" y="0"/>
                      <a:pt x="12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6836550" y="3036250"/>
                <a:ext cx="2870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671" extrusionOk="0">
                    <a:moveTo>
                      <a:pt x="886" y="1"/>
                    </a:moveTo>
                    <a:cubicBezTo>
                      <a:pt x="824" y="1"/>
                      <a:pt x="761" y="29"/>
                      <a:pt x="715" y="94"/>
                    </a:cubicBezTo>
                    <a:cubicBezTo>
                      <a:pt x="441" y="440"/>
                      <a:pt x="310" y="880"/>
                      <a:pt x="84" y="1249"/>
                    </a:cubicBezTo>
                    <a:cubicBezTo>
                      <a:pt x="1" y="1380"/>
                      <a:pt x="96" y="1583"/>
                      <a:pt x="239" y="1642"/>
                    </a:cubicBezTo>
                    <a:cubicBezTo>
                      <a:pt x="277" y="1661"/>
                      <a:pt x="316" y="1670"/>
                      <a:pt x="355" y="1670"/>
                    </a:cubicBezTo>
                    <a:cubicBezTo>
                      <a:pt x="463" y="1670"/>
                      <a:pt x="567" y="1601"/>
                      <a:pt x="620" y="1487"/>
                    </a:cubicBezTo>
                    <a:cubicBezTo>
                      <a:pt x="727" y="1309"/>
                      <a:pt x="787" y="1083"/>
                      <a:pt x="870" y="892"/>
                    </a:cubicBezTo>
                    <a:cubicBezTo>
                      <a:pt x="965" y="702"/>
                      <a:pt x="1096" y="487"/>
                      <a:pt x="1132" y="285"/>
                    </a:cubicBezTo>
                    <a:cubicBezTo>
                      <a:pt x="1148" y="124"/>
                      <a:pt x="1017" y="1"/>
                      <a:pt x="8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6829550" y="2939275"/>
                <a:ext cx="2400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133" extrusionOk="0">
                    <a:moveTo>
                      <a:pt x="657" y="0"/>
                    </a:moveTo>
                    <a:cubicBezTo>
                      <a:pt x="574" y="0"/>
                      <a:pt x="486" y="52"/>
                      <a:pt x="471" y="128"/>
                    </a:cubicBezTo>
                    <a:cubicBezTo>
                      <a:pt x="340" y="652"/>
                      <a:pt x="186" y="1164"/>
                      <a:pt x="66" y="1676"/>
                    </a:cubicBezTo>
                    <a:cubicBezTo>
                      <a:pt x="0" y="1967"/>
                      <a:pt x="221" y="2133"/>
                      <a:pt x="435" y="2133"/>
                    </a:cubicBezTo>
                    <a:cubicBezTo>
                      <a:pt x="605" y="2133"/>
                      <a:pt x="770" y="2027"/>
                      <a:pt x="781" y="1795"/>
                    </a:cubicBezTo>
                    <a:cubicBezTo>
                      <a:pt x="781" y="1652"/>
                      <a:pt x="828" y="1521"/>
                      <a:pt x="817" y="1366"/>
                    </a:cubicBezTo>
                    <a:cubicBezTo>
                      <a:pt x="817" y="1199"/>
                      <a:pt x="828" y="1021"/>
                      <a:pt x="840" y="866"/>
                    </a:cubicBezTo>
                    <a:cubicBezTo>
                      <a:pt x="876" y="604"/>
                      <a:pt x="959" y="283"/>
                      <a:pt x="781" y="56"/>
                    </a:cubicBezTo>
                    <a:cubicBezTo>
                      <a:pt x="750" y="17"/>
                      <a:pt x="704" y="0"/>
                      <a:pt x="6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6905625" y="2880850"/>
                <a:ext cx="247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729" extrusionOk="0">
                    <a:moveTo>
                      <a:pt x="578" y="0"/>
                    </a:moveTo>
                    <a:cubicBezTo>
                      <a:pt x="534" y="0"/>
                      <a:pt x="493" y="15"/>
                      <a:pt x="464" y="48"/>
                    </a:cubicBezTo>
                    <a:cubicBezTo>
                      <a:pt x="286" y="191"/>
                      <a:pt x="191" y="488"/>
                      <a:pt x="155" y="715"/>
                    </a:cubicBezTo>
                    <a:cubicBezTo>
                      <a:pt x="107" y="953"/>
                      <a:pt x="0" y="1191"/>
                      <a:pt x="12" y="1441"/>
                    </a:cubicBezTo>
                    <a:cubicBezTo>
                      <a:pt x="28" y="1637"/>
                      <a:pt x="185" y="1729"/>
                      <a:pt x="344" y="1729"/>
                    </a:cubicBezTo>
                    <a:cubicBezTo>
                      <a:pt x="532" y="1729"/>
                      <a:pt x="723" y="1601"/>
                      <a:pt x="691" y="1369"/>
                    </a:cubicBezTo>
                    <a:cubicBezTo>
                      <a:pt x="619" y="953"/>
                      <a:pt x="988" y="476"/>
                      <a:pt x="750" y="83"/>
                    </a:cubicBezTo>
                    <a:cubicBezTo>
                      <a:pt x="714" y="33"/>
                      <a:pt x="644" y="0"/>
                      <a:pt x="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>
                <a:off x="6959325" y="2788350"/>
                <a:ext cx="15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854" extrusionOk="0">
                    <a:moveTo>
                      <a:pt x="247" y="1"/>
                    </a:moveTo>
                    <a:cubicBezTo>
                      <a:pt x="142" y="1"/>
                      <a:pt x="67" y="133"/>
                      <a:pt x="110" y="226"/>
                    </a:cubicBezTo>
                    <a:lnTo>
                      <a:pt x="110" y="226"/>
                    </a:lnTo>
                    <a:cubicBezTo>
                      <a:pt x="110" y="226"/>
                      <a:pt x="110" y="226"/>
                      <a:pt x="110" y="226"/>
                    </a:cubicBezTo>
                    <a:cubicBezTo>
                      <a:pt x="99" y="226"/>
                      <a:pt x="90" y="349"/>
                      <a:pt x="90" y="390"/>
                    </a:cubicBezTo>
                    <a:cubicBezTo>
                      <a:pt x="67" y="509"/>
                      <a:pt x="67" y="652"/>
                      <a:pt x="67" y="771"/>
                    </a:cubicBezTo>
                    <a:cubicBezTo>
                      <a:pt x="67" y="1033"/>
                      <a:pt x="31" y="1307"/>
                      <a:pt x="7" y="1557"/>
                    </a:cubicBezTo>
                    <a:cubicBezTo>
                      <a:pt x="1" y="1752"/>
                      <a:pt x="166" y="1853"/>
                      <a:pt x="324" y="1853"/>
                    </a:cubicBezTo>
                    <a:cubicBezTo>
                      <a:pt x="475" y="1853"/>
                      <a:pt x="620" y="1761"/>
                      <a:pt x="602" y="1569"/>
                    </a:cubicBezTo>
                    <a:cubicBezTo>
                      <a:pt x="579" y="1224"/>
                      <a:pt x="567" y="878"/>
                      <a:pt x="519" y="545"/>
                    </a:cubicBezTo>
                    <a:cubicBezTo>
                      <a:pt x="483" y="331"/>
                      <a:pt x="519" y="93"/>
                      <a:pt x="293" y="9"/>
                    </a:cubicBezTo>
                    <a:cubicBezTo>
                      <a:pt x="277" y="3"/>
                      <a:pt x="262" y="1"/>
                      <a:pt x="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7018425" y="2772850"/>
                <a:ext cx="21450" cy="449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798" extrusionOk="0">
                    <a:moveTo>
                      <a:pt x="221" y="1"/>
                    </a:moveTo>
                    <a:cubicBezTo>
                      <a:pt x="193" y="1"/>
                      <a:pt x="163" y="14"/>
                      <a:pt x="131" y="46"/>
                    </a:cubicBezTo>
                    <a:cubicBezTo>
                      <a:pt x="0" y="177"/>
                      <a:pt x="12" y="510"/>
                      <a:pt x="12" y="689"/>
                    </a:cubicBezTo>
                    <a:cubicBezTo>
                      <a:pt x="12" y="832"/>
                      <a:pt x="12" y="963"/>
                      <a:pt x="24" y="1117"/>
                    </a:cubicBezTo>
                    <a:cubicBezTo>
                      <a:pt x="24" y="1117"/>
                      <a:pt x="48" y="1248"/>
                      <a:pt x="48" y="1284"/>
                    </a:cubicBezTo>
                    <a:cubicBezTo>
                      <a:pt x="24" y="1320"/>
                      <a:pt x="0" y="1379"/>
                      <a:pt x="0" y="1427"/>
                    </a:cubicBezTo>
                    <a:cubicBezTo>
                      <a:pt x="0" y="1612"/>
                      <a:pt x="159" y="1798"/>
                      <a:pt x="331" y="1798"/>
                    </a:cubicBezTo>
                    <a:cubicBezTo>
                      <a:pt x="379" y="1798"/>
                      <a:pt x="429" y="1783"/>
                      <a:pt x="477" y="1748"/>
                    </a:cubicBezTo>
                    <a:cubicBezTo>
                      <a:pt x="858" y="1463"/>
                      <a:pt x="584" y="986"/>
                      <a:pt x="524" y="593"/>
                    </a:cubicBezTo>
                    <a:cubicBezTo>
                      <a:pt x="504" y="522"/>
                      <a:pt x="395" y="1"/>
                      <a:pt x="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6972700" y="2861750"/>
                <a:ext cx="2640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829" extrusionOk="0">
                    <a:moveTo>
                      <a:pt x="803" y="0"/>
                    </a:moveTo>
                    <a:cubicBezTo>
                      <a:pt x="748" y="0"/>
                      <a:pt x="704" y="36"/>
                      <a:pt x="686" y="97"/>
                    </a:cubicBezTo>
                    <a:cubicBezTo>
                      <a:pt x="663" y="133"/>
                      <a:pt x="591" y="193"/>
                      <a:pt x="567" y="240"/>
                    </a:cubicBezTo>
                    <a:cubicBezTo>
                      <a:pt x="472" y="371"/>
                      <a:pt x="401" y="526"/>
                      <a:pt x="341" y="669"/>
                    </a:cubicBezTo>
                    <a:cubicBezTo>
                      <a:pt x="222" y="931"/>
                      <a:pt x="91" y="1205"/>
                      <a:pt x="44" y="1479"/>
                    </a:cubicBezTo>
                    <a:cubicBezTo>
                      <a:pt x="0" y="1695"/>
                      <a:pt x="158" y="1828"/>
                      <a:pt x="318" y="1828"/>
                    </a:cubicBezTo>
                    <a:cubicBezTo>
                      <a:pt x="422" y="1828"/>
                      <a:pt x="528" y="1772"/>
                      <a:pt x="579" y="1645"/>
                    </a:cubicBezTo>
                    <a:cubicBezTo>
                      <a:pt x="639" y="1490"/>
                      <a:pt x="663" y="1312"/>
                      <a:pt x="710" y="1145"/>
                    </a:cubicBezTo>
                    <a:cubicBezTo>
                      <a:pt x="758" y="967"/>
                      <a:pt x="829" y="788"/>
                      <a:pt x="877" y="609"/>
                    </a:cubicBezTo>
                    <a:cubicBezTo>
                      <a:pt x="925" y="431"/>
                      <a:pt x="1056" y="157"/>
                      <a:pt x="865" y="14"/>
                    </a:cubicBezTo>
                    <a:cubicBezTo>
                      <a:pt x="843" y="5"/>
                      <a:pt x="822" y="0"/>
                      <a:pt x="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7047450" y="2842900"/>
                <a:ext cx="1982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422" extrusionOk="0">
                    <a:moveTo>
                      <a:pt x="110" y="1"/>
                    </a:moveTo>
                    <a:cubicBezTo>
                      <a:pt x="56" y="1"/>
                      <a:pt x="0" y="48"/>
                      <a:pt x="18" y="101"/>
                    </a:cubicBezTo>
                    <a:cubicBezTo>
                      <a:pt x="18" y="316"/>
                      <a:pt x="42" y="506"/>
                      <a:pt x="90" y="697"/>
                    </a:cubicBezTo>
                    <a:cubicBezTo>
                      <a:pt x="113" y="863"/>
                      <a:pt x="102" y="1042"/>
                      <a:pt x="149" y="1209"/>
                    </a:cubicBezTo>
                    <a:cubicBezTo>
                      <a:pt x="176" y="1344"/>
                      <a:pt x="296" y="1422"/>
                      <a:pt x="416" y="1422"/>
                    </a:cubicBezTo>
                    <a:cubicBezTo>
                      <a:pt x="507" y="1422"/>
                      <a:pt x="598" y="1377"/>
                      <a:pt x="649" y="1280"/>
                    </a:cubicBezTo>
                    <a:cubicBezTo>
                      <a:pt x="792" y="1042"/>
                      <a:pt x="673" y="816"/>
                      <a:pt x="554" y="613"/>
                    </a:cubicBezTo>
                    <a:cubicBezTo>
                      <a:pt x="435" y="411"/>
                      <a:pt x="340" y="149"/>
                      <a:pt x="161" y="18"/>
                    </a:cubicBezTo>
                    <a:cubicBezTo>
                      <a:pt x="146" y="6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7"/>
              <p:cNvSpPr/>
              <p:nvPr/>
            </p:nvSpPr>
            <p:spPr>
              <a:xfrm>
                <a:off x="6905025" y="3132250"/>
                <a:ext cx="467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207" extrusionOk="0">
                    <a:moveTo>
                      <a:pt x="1603" y="1"/>
                    </a:moveTo>
                    <a:cubicBezTo>
                      <a:pt x="1577" y="1"/>
                      <a:pt x="1550" y="6"/>
                      <a:pt x="1524" y="17"/>
                    </a:cubicBezTo>
                    <a:cubicBezTo>
                      <a:pt x="1274" y="136"/>
                      <a:pt x="1024" y="243"/>
                      <a:pt x="786" y="374"/>
                    </a:cubicBezTo>
                    <a:cubicBezTo>
                      <a:pt x="500" y="517"/>
                      <a:pt x="155" y="576"/>
                      <a:pt x="36" y="910"/>
                    </a:cubicBezTo>
                    <a:cubicBezTo>
                      <a:pt x="0" y="1029"/>
                      <a:pt x="84" y="1172"/>
                      <a:pt x="203" y="1196"/>
                    </a:cubicBezTo>
                    <a:cubicBezTo>
                      <a:pt x="241" y="1203"/>
                      <a:pt x="279" y="1207"/>
                      <a:pt x="316" y="1207"/>
                    </a:cubicBezTo>
                    <a:cubicBezTo>
                      <a:pt x="626" y="1207"/>
                      <a:pt x="900" y="960"/>
                      <a:pt x="1155" y="779"/>
                    </a:cubicBezTo>
                    <a:cubicBezTo>
                      <a:pt x="1346" y="624"/>
                      <a:pt x="1667" y="493"/>
                      <a:pt x="1798" y="267"/>
                    </a:cubicBezTo>
                    <a:cubicBezTo>
                      <a:pt x="1868" y="146"/>
                      <a:pt x="1744" y="1"/>
                      <a:pt x="16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7"/>
              <p:cNvSpPr/>
              <p:nvPr/>
            </p:nvSpPr>
            <p:spPr>
              <a:xfrm>
                <a:off x="6792775" y="3164275"/>
                <a:ext cx="482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992" extrusionOk="0">
                    <a:moveTo>
                      <a:pt x="1680" y="0"/>
                    </a:moveTo>
                    <a:cubicBezTo>
                      <a:pt x="1591" y="0"/>
                      <a:pt x="1495" y="24"/>
                      <a:pt x="1430" y="45"/>
                    </a:cubicBezTo>
                    <a:cubicBezTo>
                      <a:pt x="1073" y="165"/>
                      <a:pt x="716" y="284"/>
                      <a:pt x="347" y="379"/>
                    </a:cubicBezTo>
                    <a:cubicBezTo>
                      <a:pt x="1" y="455"/>
                      <a:pt x="97" y="992"/>
                      <a:pt x="385" y="992"/>
                    </a:cubicBezTo>
                    <a:cubicBezTo>
                      <a:pt x="414" y="992"/>
                      <a:pt x="445" y="986"/>
                      <a:pt x="478" y="974"/>
                    </a:cubicBezTo>
                    <a:cubicBezTo>
                      <a:pt x="799" y="855"/>
                      <a:pt x="1097" y="700"/>
                      <a:pt x="1395" y="522"/>
                    </a:cubicBezTo>
                    <a:cubicBezTo>
                      <a:pt x="1526" y="450"/>
                      <a:pt x="1716" y="260"/>
                      <a:pt x="1871" y="236"/>
                    </a:cubicBezTo>
                    <a:cubicBezTo>
                      <a:pt x="1907" y="236"/>
                      <a:pt x="1930" y="200"/>
                      <a:pt x="1907" y="153"/>
                    </a:cubicBezTo>
                    <a:cubicBezTo>
                      <a:pt x="1887" y="35"/>
                      <a:pt x="1789" y="0"/>
                      <a:pt x="1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7"/>
              <p:cNvSpPr/>
              <p:nvPr/>
            </p:nvSpPr>
            <p:spPr>
              <a:xfrm>
                <a:off x="6757375" y="3125200"/>
                <a:ext cx="502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007" extrusionOk="0">
                    <a:moveTo>
                      <a:pt x="1793" y="0"/>
                    </a:moveTo>
                    <a:cubicBezTo>
                      <a:pt x="1787" y="0"/>
                      <a:pt x="1781" y="1"/>
                      <a:pt x="1775" y="1"/>
                    </a:cubicBezTo>
                    <a:cubicBezTo>
                      <a:pt x="1477" y="37"/>
                      <a:pt x="1215" y="96"/>
                      <a:pt x="917" y="168"/>
                    </a:cubicBezTo>
                    <a:cubicBezTo>
                      <a:pt x="691" y="227"/>
                      <a:pt x="406" y="299"/>
                      <a:pt x="215" y="418"/>
                    </a:cubicBezTo>
                    <a:cubicBezTo>
                      <a:pt x="1" y="573"/>
                      <a:pt x="1" y="906"/>
                      <a:pt x="275" y="989"/>
                    </a:cubicBezTo>
                    <a:cubicBezTo>
                      <a:pt x="317" y="1001"/>
                      <a:pt x="359" y="1007"/>
                      <a:pt x="399" y="1007"/>
                    </a:cubicBezTo>
                    <a:cubicBezTo>
                      <a:pt x="641" y="1007"/>
                      <a:pt x="846" y="817"/>
                      <a:pt x="1060" y="716"/>
                    </a:cubicBezTo>
                    <a:cubicBezTo>
                      <a:pt x="1346" y="608"/>
                      <a:pt x="1739" y="489"/>
                      <a:pt x="1918" y="251"/>
                    </a:cubicBezTo>
                    <a:cubicBezTo>
                      <a:pt x="2009" y="137"/>
                      <a:pt x="1936" y="0"/>
                      <a:pt x="1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7"/>
              <p:cNvSpPr/>
              <p:nvPr/>
            </p:nvSpPr>
            <p:spPr>
              <a:xfrm>
                <a:off x="6693600" y="3091275"/>
                <a:ext cx="580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384" extrusionOk="0">
                    <a:moveTo>
                      <a:pt x="2104" y="0"/>
                    </a:moveTo>
                    <a:cubicBezTo>
                      <a:pt x="2099" y="0"/>
                      <a:pt x="2093" y="0"/>
                      <a:pt x="2087" y="1"/>
                    </a:cubicBezTo>
                    <a:cubicBezTo>
                      <a:pt x="1504" y="60"/>
                      <a:pt x="1028" y="489"/>
                      <a:pt x="480" y="644"/>
                    </a:cubicBezTo>
                    <a:cubicBezTo>
                      <a:pt x="0" y="778"/>
                      <a:pt x="224" y="1384"/>
                      <a:pt x="559" y="1384"/>
                    </a:cubicBezTo>
                    <a:cubicBezTo>
                      <a:pt x="640" y="1384"/>
                      <a:pt x="728" y="1349"/>
                      <a:pt x="813" y="1263"/>
                    </a:cubicBezTo>
                    <a:cubicBezTo>
                      <a:pt x="1230" y="882"/>
                      <a:pt x="1849" y="715"/>
                      <a:pt x="2218" y="263"/>
                    </a:cubicBezTo>
                    <a:cubicBezTo>
                      <a:pt x="2322" y="148"/>
                      <a:pt x="2248" y="0"/>
                      <a:pt x="21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7"/>
              <p:cNvSpPr/>
              <p:nvPr/>
            </p:nvSpPr>
            <p:spPr>
              <a:xfrm>
                <a:off x="6858000" y="2844800"/>
                <a:ext cx="206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812" extrusionOk="0">
                    <a:moveTo>
                      <a:pt x="494" y="1"/>
                    </a:moveTo>
                    <a:cubicBezTo>
                      <a:pt x="388" y="1"/>
                      <a:pt x="282" y="44"/>
                      <a:pt x="226" y="132"/>
                    </a:cubicBezTo>
                    <a:cubicBezTo>
                      <a:pt x="155" y="252"/>
                      <a:pt x="167" y="323"/>
                      <a:pt x="179" y="454"/>
                    </a:cubicBezTo>
                    <a:cubicBezTo>
                      <a:pt x="179" y="609"/>
                      <a:pt x="167" y="752"/>
                      <a:pt x="131" y="906"/>
                    </a:cubicBezTo>
                    <a:cubicBezTo>
                      <a:pt x="95" y="1144"/>
                      <a:pt x="0" y="1454"/>
                      <a:pt x="71" y="1692"/>
                    </a:cubicBezTo>
                    <a:cubicBezTo>
                      <a:pt x="97" y="1761"/>
                      <a:pt x="160" y="1811"/>
                      <a:pt x="225" y="1811"/>
                    </a:cubicBezTo>
                    <a:cubicBezTo>
                      <a:pt x="250" y="1811"/>
                      <a:pt x="275" y="1804"/>
                      <a:pt x="298" y="1787"/>
                    </a:cubicBezTo>
                    <a:cubicBezTo>
                      <a:pt x="405" y="1728"/>
                      <a:pt x="417" y="1668"/>
                      <a:pt x="464" y="1561"/>
                    </a:cubicBezTo>
                    <a:cubicBezTo>
                      <a:pt x="524" y="1395"/>
                      <a:pt x="595" y="1252"/>
                      <a:pt x="643" y="1085"/>
                    </a:cubicBezTo>
                    <a:cubicBezTo>
                      <a:pt x="726" y="811"/>
                      <a:pt x="762" y="561"/>
                      <a:pt x="810" y="299"/>
                    </a:cubicBezTo>
                    <a:cubicBezTo>
                      <a:pt x="824" y="104"/>
                      <a:pt x="658" y="1"/>
                      <a:pt x="4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7"/>
              <p:cNvSpPr/>
              <p:nvPr/>
            </p:nvSpPr>
            <p:spPr>
              <a:xfrm>
                <a:off x="6879475" y="2781000"/>
                <a:ext cx="288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47" extrusionOk="0">
                    <a:moveTo>
                      <a:pt x="489" y="1"/>
                    </a:moveTo>
                    <a:cubicBezTo>
                      <a:pt x="256" y="1"/>
                      <a:pt x="1" y="247"/>
                      <a:pt x="165" y="494"/>
                    </a:cubicBezTo>
                    <a:cubicBezTo>
                      <a:pt x="332" y="732"/>
                      <a:pt x="486" y="970"/>
                      <a:pt x="605" y="1244"/>
                    </a:cubicBezTo>
                    <a:cubicBezTo>
                      <a:pt x="665" y="1375"/>
                      <a:pt x="748" y="1613"/>
                      <a:pt x="927" y="1637"/>
                    </a:cubicBezTo>
                    <a:cubicBezTo>
                      <a:pt x="940" y="1643"/>
                      <a:pt x="954" y="1646"/>
                      <a:pt x="969" y="1646"/>
                    </a:cubicBezTo>
                    <a:cubicBezTo>
                      <a:pt x="1005" y="1646"/>
                      <a:pt x="1041" y="1627"/>
                      <a:pt x="1058" y="1601"/>
                    </a:cubicBezTo>
                    <a:cubicBezTo>
                      <a:pt x="1153" y="1399"/>
                      <a:pt x="1106" y="1208"/>
                      <a:pt x="1058" y="1018"/>
                    </a:cubicBezTo>
                    <a:cubicBezTo>
                      <a:pt x="998" y="720"/>
                      <a:pt x="879" y="446"/>
                      <a:pt x="748" y="172"/>
                    </a:cubicBezTo>
                    <a:cubicBezTo>
                      <a:pt x="693" y="50"/>
                      <a:pt x="593" y="1"/>
                      <a:pt x="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7"/>
              <p:cNvSpPr/>
              <p:nvPr/>
            </p:nvSpPr>
            <p:spPr>
              <a:xfrm>
                <a:off x="6925000" y="2715425"/>
                <a:ext cx="4235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296" extrusionOk="0">
                    <a:moveTo>
                      <a:pt x="549" y="0"/>
                    </a:moveTo>
                    <a:cubicBezTo>
                      <a:pt x="167" y="0"/>
                      <a:pt x="0" y="664"/>
                      <a:pt x="451" y="735"/>
                    </a:cubicBezTo>
                    <a:cubicBezTo>
                      <a:pt x="630" y="771"/>
                      <a:pt x="749" y="855"/>
                      <a:pt x="880" y="950"/>
                    </a:cubicBezTo>
                    <a:cubicBezTo>
                      <a:pt x="951" y="997"/>
                      <a:pt x="1047" y="1069"/>
                      <a:pt x="1118" y="1116"/>
                    </a:cubicBezTo>
                    <a:cubicBezTo>
                      <a:pt x="1201" y="1176"/>
                      <a:pt x="1309" y="1212"/>
                      <a:pt x="1380" y="1259"/>
                    </a:cubicBezTo>
                    <a:cubicBezTo>
                      <a:pt x="1416" y="1284"/>
                      <a:pt x="1453" y="1295"/>
                      <a:pt x="1487" y="1295"/>
                    </a:cubicBezTo>
                    <a:cubicBezTo>
                      <a:pt x="1601" y="1295"/>
                      <a:pt x="1693" y="1178"/>
                      <a:pt x="1666" y="1069"/>
                    </a:cubicBezTo>
                    <a:cubicBezTo>
                      <a:pt x="1618" y="843"/>
                      <a:pt x="1368" y="664"/>
                      <a:pt x="1237" y="497"/>
                    </a:cubicBezTo>
                    <a:cubicBezTo>
                      <a:pt x="1082" y="331"/>
                      <a:pt x="940" y="152"/>
                      <a:pt x="749" y="57"/>
                    </a:cubicBezTo>
                    <a:cubicBezTo>
                      <a:pt x="678" y="17"/>
                      <a:pt x="61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7"/>
              <p:cNvSpPr/>
              <p:nvPr/>
            </p:nvSpPr>
            <p:spPr>
              <a:xfrm>
                <a:off x="7091050" y="2806975"/>
                <a:ext cx="2332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933" h="1807" extrusionOk="0">
                    <a:moveTo>
                      <a:pt x="338" y="0"/>
                    </a:moveTo>
                    <a:cubicBezTo>
                      <a:pt x="219" y="0"/>
                      <a:pt x="101" y="64"/>
                      <a:pt x="72" y="193"/>
                    </a:cubicBezTo>
                    <a:cubicBezTo>
                      <a:pt x="36" y="407"/>
                      <a:pt x="1" y="586"/>
                      <a:pt x="24" y="788"/>
                    </a:cubicBezTo>
                    <a:cubicBezTo>
                      <a:pt x="36" y="1026"/>
                      <a:pt x="72" y="1276"/>
                      <a:pt x="96" y="1514"/>
                    </a:cubicBezTo>
                    <a:cubicBezTo>
                      <a:pt x="120" y="1716"/>
                      <a:pt x="275" y="1806"/>
                      <a:pt x="441" y="1806"/>
                    </a:cubicBezTo>
                    <a:cubicBezTo>
                      <a:pt x="676" y="1806"/>
                      <a:pt x="933" y="1624"/>
                      <a:pt x="870" y="1324"/>
                    </a:cubicBezTo>
                    <a:cubicBezTo>
                      <a:pt x="834" y="1110"/>
                      <a:pt x="751" y="883"/>
                      <a:pt x="715" y="645"/>
                    </a:cubicBezTo>
                    <a:cubicBezTo>
                      <a:pt x="667" y="431"/>
                      <a:pt x="715" y="229"/>
                      <a:pt x="548" y="86"/>
                    </a:cubicBezTo>
                    <a:cubicBezTo>
                      <a:pt x="496" y="29"/>
                      <a:pt x="417" y="0"/>
                      <a:pt x="3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7"/>
              <p:cNvSpPr/>
              <p:nvPr/>
            </p:nvSpPr>
            <p:spPr>
              <a:xfrm>
                <a:off x="7094275" y="2901125"/>
                <a:ext cx="230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725" extrusionOk="0">
                    <a:moveTo>
                      <a:pt x="581" y="0"/>
                    </a:moveTo>
                    <a:cubicBezTo>
                      <a:pt x="487" y="0"/>
                      <a:pt x="388" y="53"/>
                      <a:pt x="360" y="154"/>
                    </a:cubicBezTo>
                    <a:cubicBezTo>
                      <a:pt x="312" y="332"/>
                      <a:pt x="241" y="511"/>
                      <a:pt x="193" y="689"/>
                    </a:cubicBezTo>
                    <a:cubicBezTo>
                      <a:pt x="169" y="868"/>
                      <a:pt x="169" y="1094"/>
                      <a:pt x="110" y="1261"/>
                    </a:cubicBezTo>
                    <a:cubicBezTo>
                      <a:pt x="0" y="1531"/>
                      <a:pt x="240" y="1725"/>
                      <a:pt x="477" y="1725"/>
                    </a:cubicBezTo>
                    <a:cubicBezTo>
                      <a:pt x="627" y="1725"/>
                      <a:pt x="776" y="1648"/>
                      <a:pt x="836" y="1463"/>
                    </a:cubicBezTo>
                    <a:cubicBezTo>
                      <a:pt x="860" y="1344"/>
                      <a:pt x="860" y="1237"/>
                      <a:pt x="860" y="1118"/>
                    </a:cubicBezTo>
                    <a:cubicBezTo>
                      <a:pt x="860" y="987"/>
                      <a:pt x="896" y="856"/>
                      <a:pt x="896" y="725"/>
                    </a:cubicBezTo>
                    <a:cubicBezTo>
                      <a:pt x="896" y="487"/>
                      <a:pt x="919" y="261"/>
                      <a:pt x="741" y="70"/>
                    </a:cubicBezTo>
                    <a:cubicBezTo>
                      <a:pt x="703" y="23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7"/>
              <p:cNvSpPr/>
              <p:nvPr/>
            </p:nvSpPr>
            <p:spPr>
              <a:xfrm>
                <a:off x="6917825" y="2956350"/>
                <a:ext cx="3067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877" extrusionOk="0">
                    <a:moveTo>
                      <a:pt x="989" y="0"/>
                    </a:moveTo>
                    <a:cubicBezTo>
                      <a:pt x="936" y="0"/>
                      <a:pt x="882" y="20"/>
                      <a:pt x="834" y="64"/>
                    </a:cubicBezTo>
                    <a:cubicBezTo>
                      <a:pt x="631" y="266"/>
                      <a:pt x="429" y="540"/>
                      <a:pt x="322" y="802"/>
                    </a:cubicBezTo>
                    <a:cubicBezTo>
                      <a:pt x="214" y="1040"/>
                      <a:pt x="36" y="1302"/>
                      <a:pt x="0" y="1576"/>
                    </a:cubicBezTo>
                    <a:cubicBezTo>
                      <a:pt x="0" y="1775"/>
                      <a:pt x="154" y="1877"/>
                      <a:pt x="309" y="1877"/>
                    </a:cubicBezTo>
                    <a:cubicBezTo>
                      <a:pt x="460" y="1877"/>
                      <a:pt x="614" y="1781"/>
                      <a:pt x="631" y="1588"/>
                    </a:cubicBezTo>
                    <a:cubicBezTo>
                      <a:pt x="631" y="1528"/>
                      <a:pt x="703" y="1445"/>
                      <a:pt x="715" y="1397"/>
                    </a:cubicBezTo>
                    <a:cubicBezTo>
                      <a:pt x="798" y="1254"/>
                      <a:pt x="857" y="1088"/>
                      <a:pt x="917" y="921"/>
                    </a:cubicBezTo>
                    <a:cubicBezTo>
                      <a:pt x="1012" y="695"/>
                      <a:pt x="1227" y="481"/>
                      <a:pt x="1215" y="219"/>
                    </a:cubicBezTo>
                    <a:cubicBezTo>
                      <a:pt x="1215" y="95"/>
                      <a:pt x="1107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7"/>
              <p:cNvSpPr/>
              <p:nvPr/>
            </p:nvSpPr>
            <p:spPr>
              <a:xfrm>
                <a:off x="7017175" y="2923450"/>
                <a:ext cx="203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800" extrusionOk="0">
                    <a:moveTo>
                      <a:pt x="543" y="1"/>
                    </a:moveTo>
                    <a:cubicBezTo>
                      <a:pt x="475" y="1"/>
                      <a:pt x="408" y="61"/>
                      <a:pt x="408" y="142"/>
                    </a:cubicBezTo>
                    <a:cubicBezTo>
                      <a:pt x="408" y="237"/>
                      <a:pt x="348" y="332"/>
                      <a:pt x="312" y="415"/>
                    </a:cubicBezTo>
                    <a:cubicBezTo>
                      <a:pt x="289" y="523"/>
                      <a:pt x="277" y="630"/>
                      <a:pt x="253" y="749"/>
                    </a:cubicBezTo>
                    <a:cubicBezTo>
                      <a:pt x="217" y="987"/>
                      <a:pt x="98" y="1189"/>
                      <a:pt x="50" y="1427"/>
                    </a:cubicBezTo>
                    <a:cubicBezTo>
                      <a:pt x="0" y="1657"/>
                      <a:pt x="165" y="1800"/>
                      <a:pt x="334" y="1800"/>
                    </a:cubicBezTo>
                    <a:cubicBezTo>
                      <a:pt x="445" y="1800"/>
                      <a:pt x="558" y="1737"/>
                      <a:pt x="610" y="1594"/>
                    </a:cubicBezTo>
                    <a:cubicBezTo>
                      <a:pt x="717" y="1332"/>
                      <a:pt x="741" y="987"/>
                      <a:pt x="741" y="689"/>
                    </a:cubicBezTo>
                    <a:cubicBezTo>
                      <a:pt x="753" y="487"/>
                      <a:pt x="812" y="154"/>
                      <a:pt x="610" y="23"/>
                    </a:cubicBezTo>
                    <a:cubicBezTo>
                      <a:pt x="589" y="8"/>
                      <a:pt x="566" y="1"/>
                      <a:pt x="5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7"/>
              <p:cNvSpPr/>
              <p:nvPr/>
            </p:nvSpPr>
            <p:spPr>
              <a:xfrm>
                <a:off x="6776425" y="3037725"/>
                <a:ext cx="347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128" extrusionOk="0">
                    <a:moveTo>
                      <a:pt x="1186" y="1"/>
                    </a:moveTo>
                    <a:cubicBezTo>
                      <a:pt x="1166" y="1"/>
                      <a:pt x="1144" y="4"/>
                      <a:pt x="1120" y="12"/>
                    </a:cubicBezTo>
                    <a:cubicBezTo>
                      <a:pt x="941" y="71"/>
                      <a:pt x="810" y="178"/>
                      <a:pt x="679" y="297"/>
                    </a:cubicBezTo>
                    <a:cubicBezTo>
                      <a:pt x="536" y="416"/>
                      <a:pt x="358" y="512"/>
                      <a:pt x="215" y="631"/>
                    </a:cubicBezTo>
                    <a:cubicBezTo>
                      <a:pt x="1" y="817"/>
                      <a:pt x="224" y="1128"/>
                      <a:pt x="452" y="1128"/>
                    </a:cubicBezTo>
                    <a:cubicBezTo>
                      <a:pt x="514" y="1128"/>
                      <a:pt x="578" y="1104"/>
                      <a:pt x="632" y="1047"/>
                    </a:cubicBezTo>
                    <a:cubicBezTo>
                      <a:pt x="739" y="928"/>
                      <a:pt x="870" y="833"/>
                      <a:pt x="953" y="714"/>
                    </a:cubicBezTo>
                    <a:cubicBezTo>
                      <a:pt x="1060" y="595"/>
                      <a:pt x="1132" y="428"/>
                      <a:pt x="1251" y="345"/>
                    </a:cubicBezTo>
                    <a:cubicBezTo>
                      <a:pt x="1389" y="249"/>
                      <a:pt x="1356" y="1"/>
                      <a:pt x="11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7"/>
              <p:cNvSpPr/>
              <p:nvPr/>
            </p:nvSpPr>
            <p:spPr>
              <a:xfrm>
                <a:off x="6661825" y="3164200"/>
                <a:ext cx="485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80" extrusionOk="0">
                    <a:moveTo>
                      <a:pt x="441" y="1"/>
                    </a:moveTo>
                    <a:cubicBezTo>
                      <a:pt x="203" y="1"/>
                      <a:pt x="1" y="227"/>
                      <a:pt x="60" y="465"/>
                    </a:cubicBezTo>
                    <a:lnTo>
                      <a:pt x="60" y="477"/>
                    </a:lnTo>
                    <a:cubicBezTo>
                      <a:pt x="96" y="620"/>
                      <a:pt x="203" y="739"/>
                      <a:pt x="334" y="763"/>
                    </a:cubicBezTo>
                    <a:cubicBezTo>
                      <a:pt x="391" y="775"/>
                      <a:pt x="444" y="780"/>
                      <a:pt x="496" y="780"/>
                    </a:cubicBezTo>
                    <a:cubicBezTo>
                      <a:pt x="651" y="780"/>
                      <a:pt x="790" y="733"/>
                      <a:pt x="941" y="680"/>
                    </a:cubicBezTo>
                    <a:cubicBezTo>
                      <a:pt x="1191" y="584"/>
                      <a:pt x="1477" y="537"/>
                      <a:pt x="1751" y="513"/>
                    </a:cubicBezTo>
                    <a:cubicBezTo>
                      <a:pt x="1870" y="501"/>
                      <a:pt x="1942" y="322"/>
                      <a:pt x="1882" y="227"/>
                    </a:cubicBezTo>
                    <a:cubicBezTo>
                      <a:pt x="1758" y="57"/>
                      <a:pt x="1554" y="22"/>
                      <a:pt x="1351" y="22"/>
                    </a:cubicBezTo>
                    <a:cubicBezTo>
                      <a:pt x="1242" y="22"/>
                      <a:pt x="1133" y="32"/>
                      <a:pt x="1037" y="37"/>
                    </a:cubicBezTo>
                    <a:cubicBezTo>
                      <a:pt x="929" y="37"/>
                      <a:pt x="822" y="48"/>
                      <a:pt x="715" y="48"/>
                    </a:cubicBezTo>
                    <a:lnTo>
                      <a:pt x="632" y="48"/>
                    </a:lnTo>
                    <a:cubicBezTo>
                      <a:pt x="596" y="37"/>
                      <a:pt x="453" y="1"/>
                      <a:pt x="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7"/>
              <p:cNvSpPr/>
              <p:nvPr/>
            </p:nvSpPr>
            <p:spPr>
              <a:xfrm>
                <a:off x="7010100" y="2720050"/>
                <a:ext cx="3810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153" extrusionOk="0">
                    <a:moveTo>
                      <a:pt x="397" y="1"/>
                    </a:moveTo>
                    <a:cubicBezTo>
                      <a:pt x="303" y="1"/>
                      <a:pt x="209" y="32"/>
                      <a:pt x="119" y="110"/>
                    </a:cubicBezTo>
                    <a:cubicBezTo>
                      <a:pt x="0" y="205"/>
                      <a:pt x="12" y="384"/>
                      <a:pt x="119" y="503"/>
                    </a:cubicBezTo>
                    <a:cubicBezTo>
                      <a:pt x="203" y="598"/>
                      <a:pt x="286" y="610"/>
                      <a:pt x="393" y="658"/>
                    </a:cubicBezTo>
                    <a:cubicBezTo>
                      <a:pt x="464" y="681"/>
                      <a:pt x="536" y="741"/>
                      <a:pt x="607" y="789"/>
                    </a:cubicBezTo>
                    <a:cubicBezTo>
                      <a:pt x="703" y="848"/>
                      <a:pt x="798" y="908"/>
                      <a:pt x="869" y="955"/>
                    </a:cubicBezTo>
                    <a:cubicBezTo>
                      <a:pt x="988" y="1027"/>
                      <a:pt x="1095" y="1074"/>
                      <a:pt x="1203" y="1134"/>
                    </a:cubicBezTo>
                    <a:cubicBezTo>
                      <a:pt x="1233" y="1147"/>
                      <a:pt x="1263" y="1153"/>
                      <a:pt x="1292" y="1153"/>
                    </a:cubicBezTo>
                    <a:cubicBezTo>
                      <a:pt x="1422" y="1153"/>
                      <a:pt x="1523" y="1032"/>
                      <a:pt x="1465" y="896"/>
                    </a:cubicBezTo>
                    <a:cubicBezTo>
                      <a:pt x="1346" y="622"/>
                      <a:pt x="1095" y="419"/>
                      <a:pt x="893" y="241"/>
                    </a:cubicBezTo>
                    <a:cubicBezTo>
                      <a:pt x="752" y="116"/>
                      <a:pt x="576" y="1"/>
                      <a:pt x="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8" name="Google Shape;878;p27"/>
          <p:cNvSpPr txBox="1">
            <a:spLocks noGrp="1"/>
          </p:cNvSpPr>
          <p:nvPr>
            <p:ph type="title"/>
          </p:nvPr>
        </p:nvSpPr>
        <p:spPr>
          <a:xfrm>
            <a:off x="1133700" y="403750"/>
            <a:ext cx="687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9pPr>
          </a:lstStyle>
          <a:p>
            <a:endParaRPr/>
          </a:p>
        </p:txBody>
      </p:sp>
      <p:sp>
        <p:nvSpPr>
          <p:cNvPr id="879" name="Google Shape;879;p27"/>
          <p:cNvSpPr txBox="1">
            <a:spLocks noGrp="1"/>
          </p:cNvSpPr>
          <p:nvPr>
            <p:ph type="subTitle" idx="1"/>
          </p:nvPr>
        </p:nvSpPr>
        <p:spPr>
          <a:xfrm>
            <a:off x="712810" y="1091075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7"/>
          <p:cNvSpPr txBox="1">
            <a:spLocks noGrp="1"/>
          </p:cNvSpPr>
          <p:nvPr>
            <p:ph type="subTitle" idx="2"/>
          </p:nvPr>
        </p:nvSpPr>
        <p:spPr>
          <a:xfrm>
            <a:off x="712800" y="1389025"/>
            <a:ext cx="3859200" cy="30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2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1" name="Google Shape;881;p27"/>
          <p:cNvSpPr txBox="1">
            <a:spLocks noGrp="1"/>
          </p:cNvSpPr>
          <p:nvPr>
            <p:ph type="subTitle" idx="3"/>
          </p:nvPr>
        </p:nvSpPr>
        <p:spPr>
          <a:xfrm>
            <a:off x="4953010" y="2367388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27"/>
          <p:cNvSpPr txBox="1">
            <a:spLocks noGrp="1"/>
          </p:cNvSpPr>
          <p:nvPr>
            <p:ph type="subTitle" idx="4"/>
          </p:nvPr>
        </p:nvSpPr>
        <p:spPr>
          <a:xfrm>
            <a:off x="4953000" y="2665333"/>
            <a:ext cx="34782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2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3" name="Google Shape;883;p27"/>
          <p:cNvSpPr txBox="1">
            <a:spLocks noGrp="1"/>
          </p:cNvSpPr>
          <p:nvPr>
            <p:ph type="subTitle" idx="5"/>
          </p:nvPr>
        </p:nvSpPr>
        <p:spPr>
          <a:xfrm>
            <a:off x="4953010" y="3616536"/>
            <a:ext cx="23544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 b="1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27"/>
          <p:cNvSpPr txBox="1">
            <a:spLocks noGrp="1"/>
          </p:cNvSpPr>
          <p:nvPr>
            <p:ph type="subTitle" idx="6"/>
          </p:nvPr>
        </p:nvSpPr>
        <p:spPr>
          <a:xfrm>
            <a:off x="4953000" y="3914477"/>
            <a:ext cx="34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5" name="Google Shape;885;p27"/>
          <p:cNvSpPr txBox="1">
            <a:spLocks noGrp="1"/>
          </p:cNvSpPr>
          <p:nvPr>
            <p:ph type="subTitle" idx="7"/>
          </p:nvPr>
        </p:nvSpPr>
        <p:spPr>
          <a:xfrm>
            <a:off x="4953000" y="1389025"/>
            <a:ext cx="3478200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2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886" name="Google Shape;886;p27"/>
          <p:cNvGrpSpPr/>
          <p:nvPr/>
        </p:nvGrpSpPr>
        <p:grpSpPr>
          <a:xfrm flipH="1">
            <a:off x="-612957" y="4089797"/>
            <a:ext cx="1313632" cy="1283562"/>
            <a:chOff x="1710536" y="3288700"/>
            <a:chExt cx="706102" cy="689865"/>
          </a:xfrm>
        </p:grpSpPr>
        <p:sp>
          <p:nvSpPr>
            <p:cNvPr id="887" name="Google Shape;887;p27"/>
            <p:cNvSpPr/>
            <p:nvPr/>
          </p:nvSpPr>
          <p:spPr>
            <a:xfrm>
              <a:off x="1710536" y="3346908"/>
              <a:ext cx="252914" cy="279161"/>
            </a:xfrm>
            <a:custGeom>
              <a:avLst/>
              <a:gdLst/>
              <a:ahLst/>
              <a:cxnLst/>
              <a:rect l="l" t="t" r="r" b="b"/>
              <a:pathLst>
                <a:path w="29264" h="32301" extrusionOk="0">
                  <a:moveTo>
                    <a:pt x="14362" y="1"/>
                  </a:moveTo>
                  <a:cubicBezTo>
                    <a:pt x="10400" y="1"/>
                    <a:pt x="6648" y="1878"/>
                    <a:pt x="4158" y="5136"/>
                  </a:cubicBezTo>
                  <a:cubicBezTo>
                    <a:pt x="538" y="9811"/>
                    <a:pt x="1" y="16256"/>
                    <a:pt x="2706" y="22363"/>
                  </a:cubicBezTo>
                  <a:cubicBezTo>
                    <a:pt x="5233" y="28013"/>
                    <a:pt x="9907" y="31892"/>
                    <a:pt x="14622" y="32270"/>
                  </a:cubicBezTo>
                  <a:cubicBezTo>
                    <a:pt x="14870" y="32289"/>
                    <a:pt x="15127" y="32300"/>
                    <a:pt x="15394" y="32300"/>
                  </a:cubicBezTo>
                  <a:cubicBezTo>
                    <a:pt x="18103" y="32300"/>
                    <a:pt x="21722" y="31165"/>
                    <a:pt x="24946" y="26402"/>
                  </a:cubicBezTo>
                  <a:cubicBezTo>
                    <a:pt x="29263" y="19956"/>
                    <a:pt x="28905" y="10607"/>
                    <a:pt x="24071" y="4659"/>
                  </a:cubicBezTo>
                  <a:cubicBezTo>
                    <a:pt x="21883" y="1953"/>
                    <a:pt x="18799" y="302"/>
                    <a:pt x="15398" y="44"/>
                  </a:cubicBezTo>
                  <a:cubicBezTo>
                    <a:pt x="15052" y="15"/>
                    <a:pt x="14706" y="1"/>
                    <a:pt x="14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749716" y="3288700"/>
              <a:ext cx="666922" cy="689865"/>
            </a:xfrm>
            <a:custGeom>
              <a:avLst/>
              <a:gdLst/>
              <a:ahLst/>
              <a:cxnLst/>
              <a:rect l="l" t="t" r="r" b="b"/>
              <a:pathLst>
                <a:path w="68631" h="70992" extrusionOk="0">
                  <a:moveTo>
                    <a:pt x="31769" y="0"/>
                  </a:moveTo>
                  <a:cubicBezTo>
                    <a:pt x="29316" y="0"/>
                    <a:pt x="26815" y="507"/>
                    <a:pt x="24269" y="1679"/>
                  </a:cubicBezTo>
                  <a:cubicBezTo>
                    <a:pt x="21882" y="2793"/>
                    <a:pt x="19674" y="4087"/>
                    <a:pt x="17625" y="5539"/>
                  </a:cubicBezTo>
                  <a:cubicBezTo>
                    <a:pt x="18421" y="6175"/>
                    <a:pt x="19177" y="6931"/>
                    <a:pt x="19833" y="7747"/>
                  </a:cubicBezTo>
                  <a:cubicBezTo>
                    <a:pt x="22161" y="10611"/>
                    <a:pt x="23553" y="14172"/>
                    <a:pt x="23971" y="17892"/>
                  </a:cubicBezTo>
                  <a:cubicBezTo>
                    <a:pt x="23951" y="18568"/>
                    <a:pt x="24190" y="19424"/>
                    <a:pt x="24090" y="19424"/>
                  </a:cubicBezTo>
                  <a:cubicBezTo>
                    <a:pt x="24289" y="23701"/>
                    <a:pt x="23195" y="28077"/>
                    <a:pt x="20808" y="31638"/>
                  </a:cubicBezTo>
                  <a:cubicBezTo>
                    <a:pt x="17024" y="37279"/>
                    <a:pt x="12551" y="38338"/>
                    <a:pt x="9746" y="38338"/>
                  </a:cubicBezTo>
                  <a:cubicBezTo>
                    <a:pt x="9425" y="38338"/>
                    <a:pt x="9126" y="38324"/>
                    <a:pt x="8853" y="38302"/>
                  </a:cubicBezTo>
                  <a:cubicBezTo>
                    <a:pt x="7381" y="38183"/>
                    <a:pt x="5948" y="37785"/>
                    <a:pt x="4556" y="37128"/>
                  </a:cubicBezTo>
                  <a:lnTo>
                    <a:pt x="4516" y="37128"/>
                  </a:lnTo>
                  <a:cubicBezTo>
                    <a:pt x="4456" y="37206"/>
                    <a:pt x="4395" y="37239"/>
                    <a:pt x="4336" y="37239"/>
                  </a:cubicBezTo>
                  <a:cubicBezTo>
                    <a:pt x="4197" y="37239"/>
                    <a:pt x="4069" y="37059"/>
                    <a:pt x="3999" y="36850"/>
                  </a:cubicBezTo>
                  <a:cubicBezTo>
                    <a:pt x="2905" y="36293"/>
                    <a:pt x="1831" y="35557"/>
                    <a:pt x="836" y="34721"/>
                  </a:cubicBezTo>
                  <a:lnTo>
                    <a:pt x="836" y="34721"/>
                  </a:lnTo>
                  <a:cubicBezTo>
                    <a:pt x="0" y="47373"/>
                    <a:pt x="5889" y="60184"/>
                    <a:pt x="19833" y="67624"/>
                  </a:cubicBezTo>
                  <a:cubicBezTo>
                    <a:pt x="23806" y="69724"/>
                    <a:pt x="28088" y="70991"/>
                    <a:pt x="32328" y="70991"/>
                  </a:cubicBezTo>
                  <a:cubicBezTo>
                    <a:pt x="35838" y="70991"/>
                    <a:pt x="39318" y="70123"/>
                    <a:pt x="42571" y="68141"/>
                  </a:cubicBezTo>
                  <a:cubicBezTo>
                    <a:pt x="49732" y="63785"/>
                    <a:pt x="56416" y="56444"/>
                    <a:pt x="61449" y="49820"/>
                  </a:cubicBezTo>
                  <a:cubicBezTo>
                    <a:pt x="66422" y="43156"/>
                    <a:pt x="68630" y="35517"/>
                    <a:pt x="66144" y="27480"/>
                  </a:cubicBezTo>
                  <a:cubicBezTo>
                    <a:pt x="63080" y="17693"/>
                    <a:pt x="54128" y="9836"/>
                    <a:pt x="45694" y="4683"/>
                  </a:cubicBezTo>
                  <a:cubicBezTo>
                    <a:pt x="41248" y="1966"/>
                    <a:pt x="36601" y="0"/>
                    <a:pt x="31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3425" y="403743"/>
            <a:ext cx="68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vergence"/>
              <a:buNone/>
              <a:defRPr sz="3200" b="1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3425" y="1509850"/>
            <a:ext cx="6817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●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○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■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●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○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■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●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○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ntano Sans"/>
              <a:buChar char="■"/>
              <a:defRPr sz="1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5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0"/>
          <p:cNvSpPr txBox="1">
            <a:spLocks noGrp="1"/>
          </p:cNvSpPr>
          <p:nvPr>
            <p:ph type="ctrTitle"/>
          </p:nvPr>
        </p:nvSpPr>
        <p:spPr>
          <a:xfrm>
            <a:off x="126377" y="539662"/>
            <a:ext cx="7240859" cy="33929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/>
              <a:t>Research priorities in neonatal, child, and adolescent health across different research areas in Low and middle-income countries: </a:t>
            </a:r>
            <a:r>
              <a:rPr lang="en-US" sz="2400" dirty="0" smtClean="0"/>
              <a:t>      A </a:t>
            </a:r>
            <a:r>
              <a:rPr lang="en-US" sz="2400" dirty="0"/>
              <a:t>scoping review.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" dirty="0" smtClean="0"/>
              <a:t> </a:t>
            </a:r>
            <a:endParaRPr dirty="0"/>
          </a:p>
        </p:txBody>
      </p:sp>
      <p:sp>
        <p:nvSpPr>
          <p:cNvPr id="898" name="Google Shape;898;p30"/>
          <p:cNvSpPr txBox="1">
            <a:spLocks noGrp="1"/>
          </p:cNvSpPr>
          <p:nvPr>
            <p:ph type="subTitle" idx="1"/>
          </p:nvPr>
        </p:nvSpPr>
        <p:spPr>
          <a:xfrm>
            <a:off x="-151475" y="3413889"/>
            <a:ext cx="7796561" cy="1507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 Valentina Arcos Elgueta</a:t>
            </a:r>
          </a:p>
          <a:p>
            <a:r>
              <a:rPr lang="en-US" dirty="0"/>
              <a:t>Main Supervisor: Dr. Carina King</a:t>
            </a:r>
          </a:p>
          <a:p>
            <a:r>
              <a:rPr lang="en-US" dirty="0"/>
              <a:t>Co-supervisor: Dr. Olivia Biermann</a:t>
            </a:r>
          </a:p>
          <a:p>
            <a:r>
              <a:rPr lang="en-US" dirty="0" smtClean="0"/>
              <a:t>Half </a:t>
            </a:r>
            <a:r>
              <a:rPr lang="en-US" dirty="0"/>
              <a:t>time Report, Degree project in global </a:t>
            </a:r>
            <a:r>
              <a:rPr lang="en-US" dirty="0" smtClean="0"/>
              <a:t>health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Karolinska Institutet</a:t>
            </a:r>
          </a:p>
          <a:p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620" y="61091"/>
            <a:ext cx="14478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1"/>
          <p:cNvSpPr txBox="1">
            <a:spLocks noGrp="1"/>
          </p:cNvSpPr>
          <p:nvPr>
            <p:ph type="title"/>
          </p:nvPr>
        </p:nvSpPr>
        <p:spPr>
          <a:xfrm>
            <a:off x="1163425" y="403743"/>
            <a:ext cx="68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Background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905" name="Google Shape;905;p31"/>
          <p:cNvSpPr txBox="1">
            <a:spLocks noGrp="1"/>
          </p:cNvSpPr>
          <p:nvPr>
            <p:ph type="body" idx="1"/>
          </p:nvPr>
        </p:nvSpPr>
        <p:spPr>
          <a:xfrm>
            <a:off x="690498" y="1033590"/>
            <a:ext cx="4721561" cy="3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+mj-lt"/>
              </a:rPr>
              <a:t>Over the last 30 years, mortality in children under 5 years of age has </a:t>
            </a:r>
            <a:r>
              <a:rPr lang="en-US" dirty="0" smtClean="0">
                <a:solidFill>
                  <a:schemeClr val="accent4"/>
                </a:solidFill>
                <a:latin typeface="+mj-lt"/>
              </a:rPr>
              <a:t>decreased but  </a:t>
            </a:r>
            <a:r>
              <a:rPr lang="en-US" dirty="0">
                <a:latin typeface="+mj-lt"/>
              </a:rPr>
              <a:t>the global burden of deaths among </a:t>
            </a:r>
            <a:r>
              <a:rPr lang="en-US" dirty="0" smtClean="0">
                <a:latin typeface="+mj-lt"/>
              </a:rPr>
              <a:t>neonates and children remains </a:t>
            </a:r>
            <a:r>
              <a:rPr lang="en-US" dirty="0">
                <a:latin typeface="+mj-lt"/>
              </a:rPr>
              <a:t>significant. </a:t>
            </a:r>
            <a:endParaRPr lang="en-US" dirty="0" smtClean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Sustainable Development Goals (SDGs) </a:t>
            </a:r>
            <a:r>
              <a:rPr lang="en-US" dirty="0" smtClean="0">
                <a:latin typeface="+mj-lt"/>
              </a:rPr>
              <a:t>aim </a:t>
            </a:r>
            <a:r>
              <a:rPr lang="en-US" dirty="0">
                <a:latin typeface="+mj-lt"/>
              </a:rPr>
              <a:t>to promote healthy lives and wellbeing for all children.</a:t>
            </a:r>
            <a:endParaRPr lang="en-US" dirty="0" smtClean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 </a:t>
            </a:r>
            <a:r>
              <a:rPr lang="en-US" dirty="0">
                <a:latin typeface="+mj-lt"/>
              </a:rPr>
              <a:t>2014, there were 1.2 billion adolescents aged 10-19 years old, comprising 16.4% of the world’s population. Adolescent mortality was estimated at 1.3 million in </a:t>
            </a:r>
            <a:r>
              <a:rPr lang="en-US" dirty="0" smtClean="0">
                <a:latin typeface="+mj-lt"/>
              </a:rPr>
              <a:t>2012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great majority of the world’s adolescents live in low- and middle-income countries (LMICs</a:t>
            </a:r>
            <a:r>
              <a:rPr lang="en-US" dirty="0" smtClean="0">
                <a:latin typeface="+mj-lt"/>
              </a:rPr>
              <a:t>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It </a:t>
            </a:r>
            <a:r>
              <a:rPr lang="en-US" dirty="0">
                <a:latin typeface="+mj-lt"/>
              </a:rPr>
              <a:t>is important to be able to identify priorities in neonatal, child and adolescent health that are representative of the global situation in order to develop an agenda for research. 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01" y="1140925"/>
            <a:ext cx="1624231" cy="17532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17" y="1140925"/>
            <a:ext cx="1624231" cy="17532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21" y="3058646"/>
            <a:ext cx="2437161" cy="18278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2"/>
          <p:cNvSpPr txBox="1">
            <a:spLocks noGrp="1"/>
          </p:cNvSpPr>
          <p:nvPr>
            <p:ph type="title"/>
          </p:nvPr>
        </p:nvSpPr>
        <p:spPr>
          <a:xfrm>
            <a:off x="1433530" y="167790"/>
            <a:ext cx="137310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Aim</a:t>
            </a:r>
            <a:endParaRPr dirty="0"/>
          </a:p>
        </p:txBody>
      </p:sp>
      <p:sp>
        <p:nvSpPr>
          <p:cNvPr id="915" name="Google Shape;915;p32"/>
          <p:cNvSpPr txBox="1">
            <a:spLocks noGrp="1"/>
          </p:cNvSpPr>
          <p:nvPr>
            <p:ph type="subTitle" idx="5"/>
          </p:nvPr>
        </p:nvSpPr>
        <p:spPr>
          <a:xfrm>
            <a:off x="372189" y="1063143"/>
            <a:ext cx="7678992" cy="10125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300" dirty="0" smtClean="0">
                <a:latin typeface="+mj-lt"/>
              </a:rPr>
              <a:t>To identify and synthesize research priorities in health identified from existing research prioritization exercises relevant to neonates, children, and adolescents in Low and Middle-Income Countries (LMICs), and find commonalities to set global health prioritized research agendas, aiming to focus future research, funding, and stakeholder's efforts.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24" name="Google Shape;924;p32"/>
          <p:cNvSpPr txBox="1">
            <a:spLocks noGrp="1"/>
          </p:cNvSpPr>
          <p:nvPr>
            <p:ph type="subTitle" idx="17"/>
          </p:nvPr>
        </p:nvSpPr>
        <p:spPr>
          <a:xfrm>
            <a:off x="0" y="3144192"/>
            <a:ext cx="8626846" cy="16578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SzPts val="1800"/>
              <a:buFont typeface="Cambria" panose="02040503050406030204" pitchFamily="18" charset="0"/>
              <a:buChar char="-"/>
            </a:pPr>
            <a:r>
              <a:rPr lang="en-US" sz="1300" dirty="0"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What areas of research have been prioritized in neonatal, child, and adolescent health in LMCs in the last 10 years?</a:t>
            </a:r>
            <a:endParaRPr lang="en-US" sz="1300" dirty="0"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800"/>
              <a:buFont typeface="Cambria" panose="02040503050406030204" pitchFamily="18" charset="0"/>
              <a:buChar char="-"/>
            </a:pPr>
            <a:r>
              <a:rPr lang="en-US" sz="1300" dirty="0"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Are there overlaps and commonalities in research priorities being set for different causes of morbidity and mortality in the different age groups of interest?</a:t>
            </a:r>
            <a:endParaRPr lang="en-US" sz="1300" dirty="0"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8" name="Google Shape;910;p32"/>
          <p:cNvSpPr txBox="1">
            <a:spLocks noGrp="1"/>
          </p:cNvSpPr>
          <p:nvPr>
            <p:ph type="title"/>
          </p:nvPr>
        </p:nvSpPr>
        <p:spPr>
          <a:xfrm>
            <a:off x="2754344" y="2459980"/>
            <a:ext cx="687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Research Questions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71" y="3408995"/>
            <a:ext cx="2520175" cy="1554332"/>
          </a:xfrm>
          <a:prstGeom prst="rect">
            <a:avLst/>
          </a:prstGeom>
        </p:spPr>
      </p:pic>
      <p:sp>
        <p:nvSpPr>
          <p:cNvPr id="934" name="Google Shape;934;p33"/>
          <p:cNvSpPr txBox="1">
            <a:spLocks noGrp="1"/>
          </p:cNvSpPr>
          <p:nvPr>
            <p:ph type="title"/>
          </p:nvPr>
        </p:nvSpPr>
        <p:spPr>
          <a:xfrm>
            <a:off x="1358590" y="426708"/>
            <a:ext cx="6843132" cy="762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200" dirty="0"/>
              <a:t>Methods and preliminary results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1"/>
          </p:nvPr>
        </p:nvSpPr>
        <p:spPr>
          <a:xfrm>
            <a:off x="758283" y="644846"/>
            <a:ext cx="8043746" cy="3377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coping review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Methodological framework </a:t>
            </a:r>
            <a:r>
              <a:rPr lang="en-US" sz="1400" dirty="0">
                <a:latin typeface="+mj-lt"/>
              </a:rPr>
              <a:t>developed by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Arksey and O´Malley for scoping reviews is used to conduct </a:t>
            </a:r>
            <a:r>
              <a:rPr lang="en-US" sz="1400" dirty="0" smtClean="0">
                <a:latin typeface="+mj-lt"/>
              </a:rPr>
              <a:t>this scoping </a:t>
            </a:r>
            <a:r>
              <a:rPr lang="en-US" sz="1400" dirty="0">
                <a:latin typeface="+mj-lt"/>
              </a:rPr>
              <a:t>review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PRISMA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extension for scooping reviews (PRISMA-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ScR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 will be used as a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reporting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KI </a:t>
            </a:r>
            <a:r>
              <a:rPr lang="en-US" sz="1400" dirty="0">
                <a:latin typeface="+mj-lt"/>
              </a:rPr>
              <a:t>library team developed the search </a:t>
            </a:r>
            <a:r>
              <a:rPr lang="en-US" sz="1400" dirty="0" smtClean="0">
                <a:latin typeface="+mj-lt"/>
              </a:rPr>
              <a:t>strategy,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searched in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MEDLINE and WEB OF SCIENCE. </a:t>
            </a:r>
            <a:endParaRPr lang="en-US" dirty="0" smtClean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Included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/ excluded articles: study selection criteria and Rayyan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program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Articles will be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charted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and recorded in an Excel file before its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analysis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No especial ethical considerations are needed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lvl="0" indent="0" algn="just"/>
            <a:r>
              <a:rPr lang="en-US" sz="1400" dirty="0" smtClean="0">
                <a:latin typeface="+mj-lt"/>
              </a:rPr>
              <a:t> </a:t>
            </a:r>
          </a:p>
          <a:p>
            <a:pPr marL="0" lvl="0" indent="0" algn="just"/>
            <a:endParaRPr lang="en-US" sz="1400" b="1" dirty="0">
              <a:latin typeface="+mj-lt"/>
            </a:endParaRPr>
          </a:p>
          <a:p>
            <a:pPr marL="0" lvl="0" indent="0" algn="just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58283" y="4257230"/>
            <a:ext cx="3642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Keywords: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Research priority, CHNRI, Delphi, Child, Neonate, Adolescent, Health.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9"/>
          <p:cNvSpPr txBox="1">
            <a:spLocks noGrp="1"/>
          </p:cNvSpPr>
          <p:nvPr>
            <p:ph type="title"/>
          </p:nvPr>
        </p:nvSpPr>
        <p:spPr>
          <a:xfrm>
            <a:off x="1097894" y="237833"/>
            <a:ext cx="68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Criterias</a:t>
            </a:r>
            <a:endParaRPr dirty="0"/>
          </a:p>
        </p:txBody>
      </p:sp>
      <p:sp>
        <p:nvSpPr>
          <p:cNvPr id="1098" name="Google Shape;1098;p39"/>
          <p:cNvSpPr txBox="1">
            <a:spLocks noGrp="1"/>
          </p:cNvSpPr>
          <p:nvPr>
            <p:ph type="subTitle" idx="4294967295"/>
          </p:nvPr>
        </p:nvSpPr>
        <p:spPr>
          <a:xfrm flipH="1">
            <a:off x="132656" y="912901"/>
            <a:ext cx="2636647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smtClean="0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rPr>
              <a:t>Inclusion Criteria</a:t>
            </a:r>
            <a:endParaRPr sz="1900" b="1" dirty="0">
              <a:solidFill>
                <a:schemeClr val="accent2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099" name="Google Shape;1099;p39"/>
          <p:cNvSpPr txBox="1">
            <a:spLocks noGrp="1"/>
          </p:cNvSpPr>
          <p:nvPr>
            <p:ph type="subTitle" idx="4294967295"/>
          </p:nvPr>
        </p:nvSpPr>
        <p:spPr>
          <a:xfrm flipH="1">
            <a:off x="0" y="1403408"/>
            <a:ext cx="3776633" cy="3532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1.Research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include those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(0-28 days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(1 month- 9 years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adolescent (10-18 years) health.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2.Setting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health research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3.Published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and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4.(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CHNRI) or DELPHI priority setting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4.Focused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LMICs</a:t>
            </a:r>
          </a:p>
          <a:p>
            <a:pPr marL="127000" lvl="0" indent="0">
              <a:lnSpc>
                <a:spcPct val="15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5.Research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in English.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2" name="Google Shape;1102;p39"/>
          <p:cNvSpPr txBox="1">
            <a:spLocks noGrp="1"/>
          </p:cNvSpPr>
          <p:nvPr>
            <p:ph type="subTitle" idx="4294967295"/>
          </p:nvPr>
        </p:nvSpPr>
        <p:spPr>
          <a:xfrm flipH="1">
            <a:off x="6194930" y="849386"/>
            <a:ext cx="2308371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smtClean="0">
                <a:solidFill>
                  <a:schemeClr val="accent2"/>
                </a:solidFill>
                <a:latin typeface="Convergence"/>
                <a:ea typeface="Convergence"/>
                <a:cs typeface="Convergence"/>
                <a:sym typeface="Convergence"/>
              </a:rPr>
              <a:t>Exclusion criteria</a:t>
            </a:r>
            <a:endParaRPr sz="1900" b="1" dirty="0">
              <a:solidFill>
                <a:schemeClr val="accent2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103" name="Google Shape;1103;p39"/>
          <p:cNvSpPr txBox="1">
            <a:spLocks noGrp="1"/>
          </p:cNvSpPr>
          <p:nvPr>
            <p:ph type="subTitle" idx="4294967295"/>
          </p:nvPr>
        </p:nvSpPr>
        <p:spPr>
          <a:xfrm flipH="1">
            <a:off x="6283609" y="1628078"/>
            <a:ext cx="2725744" cy="3382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sz="1200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7" name="Google Shape;1107;p39"/>
          <p:cNvSpPr/>
          <p:nvPr/>
        </p:nvSpPr>
        <p:spPr>
          <a:xfrm>
            <a:off x="9432898" y="4726480"/>
            <a:ext cx="51" cy="668"/>
          </a:xfrm>
          <a:custGeom>
            <a:avLst/>
            <a:gdLst/>
            <a:ahLst/>
            <a:cxnLst/>
            <a:rect l="l" t="t" r="r" b="b"/>
            <a:pathLst>
              <a:path w="1" h="13" extrusionOk="0">
                <a:moveTo>
                  <a:pt x="0" y="12"/>
                </a:move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EDC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9"/>
          <p:cNvSpPr/>
          <p:nvPr/>
        </p:nvSpPr>
        <p:spPr>
          <a:xfrm>
            <a:off x="9374131" y="4203950"/>
            <a:ext cx="393685" cy="321704"/>
          </a:xfrm>
          <a:custGeom>
            <a:avLst/>
            <a:gdLst/>
            <a:ahLst/>
            <a:cxnLst/>
            <a:rect l="l" t="t" r="r" b="b"/>
            <a:pathLst>
              <a:path w="7657" h="6257" extrusionOk="0">
                <a:moveTo>
                  <a:pt x="2457" y="2300"/>
                </a:moveTo>
                <a:cubicBezTo>
                  <a:pt x="2475" y="2300"/>
                  <a:pt x="2490" y="2302"/>
                  <a:pt x="2501" y="2305"/>
                </a:cubicBezTo>
                <a:cubicBezTo>
                  <a:pt x="2536" y="2305"/>
                  <a:pt x="2548" y="2317"/>
                  <a:pt x="2584" y="2317"/>
                </a:cubicBezTo>
                <a:cubicBezTo>
                  <a:pt x="2727" y="2353"/>
                  <a:pt x="2774" y="2496"/>
                  <a:pt x="2608" y="2591"/>
                </a:cubicBezTo>
                <a:cubicBezTo>
                  <a:pt x="2552" y="2616"/>
                  <a:pt x="2480" y="2633"/>
                  <a:pt x="2410" y="2633"/>
                </a:cubicBezTo>
                <a:cubicBezTo>
                  <a:pt x="2315" y="2633"/>
                  <a:pt x="2225" y="2602"/>
                  <a:pt x="2191" y="2519"/>
                </a:cubicBezTo>
                <a:cubicBezTo>
                  <a:pt x="2191" y="2496"/>
                  <a:pt x="2179" y="2484"/>
                  <a:pt x="2179" y="2472"/>
                </a:cubicBezTo>
                <a:cubicBezTo>
                  <a:pt x="2138" y="2360"/>
                  <a:pt x="2350" y="2300"/>
                  <a:pt x="2457" y="2300"/>
                </a:cubicBezTo>
                <a:close/>
                <a:moveTo>
                  <a:pt x="5601" y="2525"/>
                </a:moveTo>
                <a:cubicBezTo>
                  <a:pt x="5691" y="2525"/>
                  <a:pt x="5781" y="2549"/>
                  <a:pt x="5846" y="2603"/>
                </a:cubicBezTo>
                <a:cubicBezTo>
                  <a:pt x="5989" y="2710"/>
                  <a:pt x="5882" y="2853"/>
                  <a:pt x="5763" y="2912"/>
                </a:cubicBezTo>
                <a:cubicBezTo>
                  <a:pt x="5683" y="2949"/>
                  <a:pt x="5587" y="2973"/>
                  <a:pt x="5493" y="2973"/>
                </a:cubicBezTo>
                <a:cubicBezTo>
                  <a:pt x="5406" y="2973"/>
                  <a:pt x="5320" y="2952"/>
                  <a:pt x="5251" y="2900"/>
                </a:cubicBezTo>
                <a:cubicBezTo>
                  <a:pt x="5120" y="2793"/>
                  <a:pt x="5227" y="2650"/>
                  <a:pt x="5346" y="2591"/>
                </a:cubicBezTo>
                <a:cubicBezTo>
                  <a:pt x="5418" y="2549"/>
                  <a:pt x="5510" y="2525"/>
                  <a:pt x="5601" y="2525"/>
                </a:cubicBezTo>
                <a:close/>
                <a:moveTo>
                  <a:pt x="1743" y="2696"/>
                </a:moveTo>
                <a:cubicBezTo>
                  <a:pt x="1814" y="2696"/>
                  <a:pt x="1884" y="2711"/>
                  <a:pt x="1941" y="2746"/>
                </a:cubicBezTo>
                <a:cubicBezTo>
                  <a:pt x="2060" y="2841"/>
                  <a:pt x="1965" y="2960"/>
                  <a:pt x="1858" y="3007"/>
                </a:cubicBezTo>
                <a:cubicBezTo>
                  <a:pt x="1789" y="3039"/>
                  <a:pt x="1708" y="3057"/>
                  <a:pt x="1630" y="3057"/>
                </a:cubicBezTo>
                <a:cubicBezTo>
                  <a:pt x="1560" y="3057"/>
                  <a:pt x="1492" y="3042"/>
                  <a:pt x="1441" y="3007"/>
                </a:cubicBezTo>
                <a:cubicBezTo>
                  <a:pt x="1334" y="2912"/>
                  <a:pt x="1417" y="2793"/>
                  <a:pt x="1524" y="2746"/>
                </a:cubicBezTo>
                <a:cubicBezTo>
                  <a:pt x="1586" y="2714"/>
                  <a:pt x="1665" y="2696"/>
                  <a:pt x="1743" y="2696"/>
                </a:cubicBezTo>
                <a:close/>
                <a:moveTo>
                  <a:pt x="2882" y="3115"/>
                </a:moveTo>
                <a:cubicBezTo>
                  <a:pt x="2917" y="3115"/>
                  <a:pt x="2965" y="3127"/>
                  <a:pt x="3001" y="3138"/>
                </a:cubicBezTo>
                <a:cubicBezTo>
                  <a:pt x="3117" y="3210"/>
                  <a:pt x="2997" y="3303"/>
                  <a:pt x="2890" y="3303"/>
                </a:cubicBezTo>
                <a:cubicBezTo>
                  <a:pt x="2855" y="3303"/>
                  <a:pt x="2822" y="3293"/>
                  <a:pt x="2798" y="3269"/>
                </a:cubicBezTo>
                <a:lnTo>
                  <a:pt x="2774" y="3246"/>
                </a:lnTo>
                <a:cubicBezTo>
                  <a:pt x="2763" y="3234"/>
                  <a:pt x="2739" y="3210"/>
                  <a:pt x="2763" y="3186"/>
                </a:cubicBezTo>
                <a:lnTo>
                  <a:pt x="2763" y="3174"/>
                </a:lnTo>
                <a:cubicBezTo>
                  <a:pt x="2774" y="3127"/>
                  <a:pt x="2834" y="3115"/>
                  <a:pt x="2882" y="3115"/>
                </a:cubicBezTo>
                <a:close/>
                <a:moveTo>
                  <a:pt x="2154" y="3636"/>
                </a:moveTo>
                <a:cubicBezTo>
                  <a:pt x="2256" y="3636"/>
                  <a:pt x="2358" y="3662"/>
                  <a:pt x="2429" y="3722"/>
                </a:cubicBezTo>
                <a:cubicBezTo>
                  <a:pt x="2584" y="3841"/>
                  <a:pt x="2465" y="4020"/>
                  <a:pt x="2322" y="4079"/>
                </a:cubicBezTo>
                <a:cubicBezTo>
                  <a:pt x="2242" y="4122"/>
                  <a:pt x="2134" y="4149"/>
                  <a:pt x="2029" y="4149"/>
                </a:cubicBezTo>
                <a:cubicBezTo>
                  <a:pt x="1929" y="4149"/>
                  <a:pt x="1832" y="4125"/>
                  <a:pt x="1762" y="4067"/>
                </a:cubicBezTo>
                <a:cubicBezTo>
                  <a:pt x="1608" y="3948"/>
                  <a:pt x="1727" y="3781"/>
                  <a:pt x="1870" y="3710"/>
                </a:cubicBezTo>
                <a:cubicBezTo>
                  <a:pt x="1947" y="3662"/>
                  <a:pt x="2051" y="3636"/>
                  <a:pt x="2154" y="3636"/>
                </a:cubicBezTo>
                <a:close/>
                <a:moveTo>
                  <a:pt x="3994" y="1"/>
                </a:moveTo>
                <a:cubicBezTo>
                  <a:pt x="2839" y="1"/>
                  <a:pt x="1678" y="421"/>
                  <a:pt x="869" y="1222"/>
                </a:cubicBezTo>
                <a:cubicBezTo>
                  <a:pt x="274" y="1817"/>
                  <a:pt x="0" y="2555"/>
                  <a:pt x="24" y="3281"/>
                </a:cubicBezTo>
                <a:cubicBezTo>
                  <a:pt x="36" y="4234"/>
                  <a:pt x="536" y="5174"/>
                  <a:pt x="1441" y="5722"/>
                </a:cubicBezTo>
                <a:cubicBezTo>
                  <a:pt x="2039" y="6095"/>
                  <a:pt x="2689" y="6256"/>
                  <a:pt x="3335" y="6256"/>
                </a:cubicBezTo>
                <a:cubicBezTo>
                  <a:pt x="5518" y="6256"/>
                  <a:pt x="7657" y="4414"/>
                  <a:pt x="7620" y="2650"/>
                </a:cubicBezTo>
                <a:cubicBezTo>
                  <a:pt x="7608" y="1864"/>
                  <a:pt x="7144" y="1091"/>
                  <a:pt x="6049" y="495"/>
                </a:cubicBezTo>
                <a:cubicBezTo>
                  <a:pt x="5424" y="162"/>
                  <a:pt x="4710" y="1"/>
                  <a:pt x="39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542" y="1325701"/>
            <a:ext cx="1965904" cy="32057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68535" y="1403408"/>
            <a:ext cx="301454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1.Not </a:t>
            </a:r>
            <a:r>
              <a:rPr lang="en-US" sz="1300" dirty="0">
                <a:solidFill>
                  <a:schemeClr val="tx1"/>
                </a:solidFill>
              </a:rPr>
              <a:t>using a CHNRI/DELPHI </a:t>
            </a:r>
            <a:r>
              <a:rPr lang="en-US" sz="1300" dirty="0" smtClean="0">
                <a:solidFill>
                  <a:schemeClr val="tx1"/>
                </a:solidFill>
              </a:rPr>
              <a:t>approach.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2.Doesn’t </a:t>
            </a:r>
            <a:r>
              <a:rPr lang="en-US" sz="1300" dirty="0">
                <a:solidFill>
                  <a:schemeClr val="tx1"/>
                </a:solidFill>
              </a:rPr>
              <a:t>focus on neonates, children, and/or adolescent health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3.Doesn’t </a:t>
            </a:r>
            <a:r>
              <a:rPr lang="en-US" sz="1300" dirty="0">
                <a:solidFill>
                  <a:schemeClr val="tx1"/>
                </a:solidFill>
              </a:rPr>
              <a:t>set priorities for research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4.Doesn´t </a:t>
            </a:r>
            <a:r>
              <a:rPr lang="en-US" sz="1300" dirty="0">
                <a:solidFill>
                  <a:schemeClr val="tx1"/>
                </a:solidFill>
              </a:rPr>
              <a:t>focus on LMICs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5.Research </a:t>
            </a:r>
            <a:r>
              <a:rPr lang="en-US" sz="1300" dirty="0">
                <a:solidFill>
                  <a:schemeClr val="tx1"/>
                </a:solidFill>
              </a:rPr>
              <a:t>published before 2011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6.Commentaries </a:t>
            </a:r>
            <a:r>
              <a:rPr lang="en-US" sz="1300" dirty="0">
                <a:solidFill>
                  <a:schemeClr val="tx1"/>
                </a:solidFill>
              </a:rPr>
              <a:t>articles.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7.Expert </a:t>
            </a:r>
            <a:r>
              <a:rPr lang="en-US" sz="1300" dirty="0">
                <a:solidFill>
                  <a:schemeClr val="tx1"/>
                </a:solidFill>
              </a:rPr>
              <a:t>Overview of a topic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8.Full </a:t>
            </a:r>
            <a:r>
              <a:rPr lang="en-US" sz="1300" dirty="0">
                <a:solidFill>
                  <a:schemeClr val="tx1"/>
                </a:solidFill>
              </a:rPr>
              <a:t>text not available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9"/>
          <p:cNvSpPr/>
          <p:nvPr/>
        </p:nvSpPr>
        <p:spPr>
          <a:xfrm>
            <a:off x="9432898" y="4726480"/>
            <a:ext cx="51" cy="668"/>
          </a:xfrm>
          <a:custGeom>
            <a:avLst/>
            <a:gdLst/>
            <a:ahLst/>
            <a:cxnLst/>
            <a:rect l="l" t="t" r="r" b="b"/>
            <a:pathLst>
              <a:path w="1" h="13" extrusionOk="0">
                <a:moveTo>
                  <a:pt x="0" y="12"/>
                </a:move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EDC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9"/>
          <p:cNvSpPr/>
          <p:nvPr/>
        </p:nvSpPr>
        <p:spPr>
          <a:xfrm>
            <a:off x="9374131" y="4203950"/>
            <a:ext cx="393685" cy="321704"/>
          </a:xfrm>
          <a:custGeom>
            <a:avLst/>
            <a:gdLst/>
            <a:ahLst/>
            <a:cxnLst/>
            <a:rect l="l" t="t" r="r" b="b"/>
            <a:pathLst>
              <a:path w="7657" h="6257" extrusionOk="0">
                <a:moveTo>
                  <a:pt x="2457" y="2300"/>
                </a:moveTo>
                <a:cubicBezTo>
                  <a:pt x="2475" y="2300"/>
                  <a:pt x="2490" y="2302"/>
                  <a:pt x="2501" y="2305"/>
                </a:cubicBezTo>
                <a:cubicBezTo>
                  <a:pt x="2536" y="2305"/>
                  <a:pt x="2548" y="2317"/>
                  <a:pt x="2584" y="2317"/>
                </a:cubicBezTo>
                <a:cubicBezTo>
                  <a:pt x="2727" y="2353"/>
                  <a:pt x="2774" y="2496"/>
                  <a:pt x="2608" y="2591"/>
                </a:cubicBezTo>
                <a:cubicBezTo>
                  <a:pt x="2552" y="2616"/>
                  <a:pt x="2480" y="2633"/>
                  <a:pt x="2410" y="2633"/>
                </a:cubicBezTo>
                <a:cubicBezTo>
                  <a:pt x="2315" y="2633"/>
                  <a:pt x="2225" y="2602"/>
                  <a:pt x="2191" y="2519"/>
                </a:cubicBezTo>
                <a:cubicBezTo>
                  <a:pt x="2191" y="2496"/>
                  <a:pt x="2179" y="2484"/>
                  <a:pt x="2179" y="2472"/>
                </a:cubicBezTo>
                <a:cubicBezTo>
                  <a:pt x="2138" y="2360"/>
                  <a:pt x="2350" y="2300"/>
                  <a:pt x="2457" y="2300"/>
                </a:cubicBezTo>
                <a:close/>
                <a:moveTo>
                  <a:pt x="5601" y="2525"/>
                </a:moveTo>
                <a:cubicBezTo>
                  <a:pt x="5691" y="2525"/>
                  <a:pt x="5781" y="2549"/>
                  <a:pt x="5846" y="2603"/>
                </a:cubicBezTo>
                <a:cubicBezTo>
                  <a:pt x="5989" y="2710"/>
                  <a:pt x="5882" y="2853"/>
                  <a:pt x="5763" y="2912"/>
                </a:cubicBezTo>
                <a:cubicBezTo>
                  <a:pt x="5683" y="2949"/>
                  <a:pt x="5587" y="2973"/>
                  <a:pt x="5493" y="2973"/>
                </a:cubicBezTo>
                <a:cubicBezTo>
                  <a:pt x="5406" y="2973"/>
                  <a:pt x="5320" y="2952"/>
                  <a:pt x="5251" y="2900"/>
                </a:cubicBezTo>
                <a:cubicBezTo>
                  <a:pt x="5120" y="2793"/>
                  <a:pt x="5227" y="2650"/>
                  <a:pt x="5346" y="2591"/>
                </a:cubicBezTo>
                <a:cubicBezTo>
                  <a:pt x="5418" y="2549"/>
                  <a:pt x="5510" y="2525"/>
                  <a:pt x="5601" y="2525"/>
                </a:cubicBezTo>
                <a:close/>
                <a:moveTo>
                  <a:pt x="1743" y="2696"/>
                </a:moveTo>
                <a:cubicBezTo>
                  <a:pt x="1814" y="2696"/>
                  <a:pt x="1884" y="2711"/>
                  <a:pt x="1941" y="2746"/>
                </a:cubicBezTo>
                <a:cubicBezTo>
                  <a:pt x="2060" y="2841"/>
                  <a:pt x="1965" y="2960"/>
                  <a:pt x="1858" y="3007"/>
                </a:cubicBezTo>
                <a:cubicBezTo>
                  <a:pt x="1789" y="3039"/>
                  <a:pt x="1708" y="3057"/>
                  <a:pt x="1630" y="3057"/>
                </a:cubicBezTo>
                <a:cubicBezTo>
                  <a:pt x="1560" y="3057"/>
                  <a:pt x="1492" y="3042"/>
                  <a:pt x="1441" y="3007"/>
                </a:cubicBezTo>
                <a:cubicBezTo>
                  <a:pt x="1334" y="2912"/>
                  <a:pt x="1417" y="2793"/>
                  <a:pt x="1524" y="2746"/>
                </a:cubicBezTo>
                <a:cubicBezTo>
                  <a:pt x="1586" y="2714"/>
                  <a:pt x="1665" y="2696"/>
                  <a:pt x="1743" y="2696"/>
                </a:cubicBezTo>
                <a:close/>
                <a:moveTo>
                  <a:pt x="2882" y="3115"/>
                </a:moveTo>
                <a:cubicBezTo>
                  <a:pt x="2917" y="3115"/>
                  <a:pt x="2965" y="3127"/>
                  <a:pt x="3001" y="3138"/>
                </a:cubicBezTo>
                <a:cubicBezTo>
                  <a:pt x="3117" y="3210"/>
                  <a:pt x="2997" y="3303"/>
                  <a:pt x="2890" y="3303"/>
                </a:cubicBezTo>
                <a:cubicBezTo>
                  <a:pt x="2855" y="3303"/>
                  <a:pt x="2822" y="3293"/>
                  <a:pt x="2798" y="3269"/>
                </a:cubicBezTo>
                <a:lnTo>
                  <a:pt x="2774" y="3246"/>
                </a:lnTo>
                <a:cubicBezTo>
                  <a:pt x="2763" y="3234"/>
                  <a:pt x="2739" y="3210"/>
                  <a:pt x="2763" y="3186"/>
                </a:cubicBezTo>
                <a:lnTo>
                  <a:pt x="2763" y="3174"/>
                </a:lnTo>
                <a:cubicBezTo>
                  <a:pt x="2774" y="3127"/>
                  <a:pt x="2834" y="3115"/>
                  <a:pt x="2882" y="3115"/>
                </a:cubicBezTo>
                <a:close/>
                <a:moveTo>
                  <a:pt x="2154" y="3636"/>
                </a:moveTo>
                <a:cubicBezTo>
                  <a:pt x="2256" y="3636"/>
                  <a:pt x="2358" y="3662"/>
                  <a:pt x="2429" y="3722"/>
                </a:cubicBezTo>
                <a:cubicBezTo>
                  <a:pt x="2584" y="3841"/>
                  <a:pt x="2465" y="4020"/>
                  <a:pt x="2322" y="4079"/>
                </a:cubicBezTo>
                <a:cubicBezTo>
                  <a:pt x="2242" y="4122"/>
                  <a:pt x="2134" y="4149"/>
                  <a:pt x="2029" y="4149"/>
                </a:cubicBezTo>
                <a:cubicBezTo>
                  <a:pt x="1929" y="4149"/>
                  <a:pt x="1832" y="4125"/>
                  <a:pt x="1762" y="4067"/>
                </a:cubicBezTo>
                <a:cubicBezTo>
                  <a:pt x="1608" y="3948"/>
                  <a:pt x="1727" y="3781"/>
                  <a:pt x="1870" y="3710"/>
                </a:cubicBezTo>
                <a:cubicBezTo>
                  <a:pt x="1947" y="3662"/>
                  <a:pt x="2051" y="3636"/>
                  <a:pt x="2154" y="3636"/>
                </a:cubicBezTo>
                <a:close/>
                <a:moveTo>
                  <a:pt x="3994" y="1"/>
                </a:moveTo>
                <a:cubicBezTo>
                  <a:pt x="2839" y="1"/>
                  <a:pt x="1678" y="421"/>
                  <a:pt x="869" y="1222"/>
                </a:cubicBezTo>
                <a:cubicBezTo>
                  <a:pt x="274" y="1817"/>
                  <a:pt x="0" y="2555"/>
                  <a:pt x="24" y="3281"/>
                </a:cubicBezTo>
                <a:cubicBezTo>
                  <a:pt x="36" y="4234"/>
                  <a:pt x="536" y="5174"/>
                  <a:pt x="1441" y="5722"/>
                </a:cubicBezTo>
                <a:cubicBezTo>
                  <a:pt x="2039" y="6095"/>
                  <a:pt x="2689" y="6256"/>
                  <a:pt x="3335" y="6256"/>
                </a:cubicBezTo>
                <a:cubicBezTo>
                  <a:pt x="5518" y="6256"/>
                  <a:pt x="7657" y="4414"/>
                  <a:pt x="7620" y="2650"/>
                </a:cubicBezTo>
                <a:cubicBezTo>
                  <a:pt x="7608" y="1864"/>
                  <a:pt x="7144" y="1091"/>
                  <a:pt x="6049" y="495"/>
                </a:cubicBezTo>
                <a:cubicBezTo>
                  <a:pt x="5424" y="162"/>
                  <a:pt x="4710" y="1"/>
                  <a:pt x="39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34;p33"/>
          <p:cNvSpPr txBox="1">
            <a:spLocks noGrp="1"/>
          </p:cNvSpPr>
          <p:nvPr>
            <p:ph type="title"/>
          </p:nvPr>
        </p:nvSpPr>
        <p:spPr>
          <a:xfrm>
            <a:off x="1129546" y="504923"/>
            <a:ext cx="6816725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Methods and preliminary results</a:t>
            </a:r>
            <a:br>
              <a:rPr lang="en-US" dirty="0"/>
            </a:b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32" y="866702"/>
            <a:ext cx="5684974" cy="39868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5981" y="4835723"/>
            <a:ext cx="8088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Bramer method: “De-duplication of database search results for systematic reviews in EndNote”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93940" y="1494262"/>
            <a:ext cx="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06286" y="4905490"/>
            <a:ext cx="3076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58"/>
          <p:cNvSpPr txBox="1">
            <a:spLocks noGrp="1"/>
          </p:cNvSpPr>
          <p:nvPr>
            <p:ph type="title"/>
          </p:nvPr>
        </p:nvSpPr>
        <p:spPr>
          <a:xfrm>
            <a:off x="1133700" y="403750"/>
            <a:ext cx="687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References</a:t>
            </a:r>
            <a:endParaRPr dirty="0"/>
          </a:p>
        </p:txBody>
      </p:sp>
      <p:sp>
        <p:nvSpPr>
          <p:cNvPr id="1494" name="Google Shape;1494;p58"/>
          <p:cNvSpPr txBox="1">
            <a:spLocks noGrp="1"/>
          </p:cNvSpPr>
          <p:nvPr>
            <p:ph type="subTitle" idx="2"/>
          </p:nvPr>
        </p:nvSpPr>
        <p:spPr>
          <a:xfrm>
            <a:off x="646331" y="1434789"/>
            <a:ext cx="7851337" cy="3466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" lvl="0" indent="-180340">
              <a:buSzPts val="1400"/>
            </a:pPr>
            <a:endParaRPr lang="en-US" dirty="0" smtClean="0">
              <a:solidFill>
                <a:schemeClr val="accent4"/>
              </a:solidFill>
            </a:endParaRPr>
          </a:p>
          <a:p>
            <a:pPr marL="137160" lvl="0" indent="-180340">
              <a:buSzPts val="1400"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5423" y="993895"/>
            <a:ext cx="851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1.	Munn, Peters, M. D. J., Stern, C., </a:t>
            </a:r>
            <a:r>
              <a:rPr lang="en-US" sz="1200" dirty="0" err="1"/>
              <a:t>Tufanaru</a:t>
            </a:r>
            <a:r>
              <a:rPr lang="en-US" sz="1200" dirty="0"/>
              <a:t>, C., McArthur, A., and </a:t>
            </a:r>
            <a:r>
              <a:rPr lang="en-US" sz="1200" dirty="0" err="1"/>
              <a:t>Aromataris</a:t>
            </a:r>
            <a:r>
              <a:rPr lang="en-US" sz="1200" dirty="0"/>
              <a:t>, E. (2018). Systematic review or scoping review? Guidance for authors when choosing between a systematic or scoping review approach. BMC Medical Research Methodology, 18(1), 143–143. https://doi.org/10.1186/s12874-018-0611-x</a:t>
            </a:r>
          </a:p>
          <a:p>
            <a:r>
              <a:rPr lang="en-US" sz="1200" dirty="0"/>
              <a:t>2.	Armstrong R, Hall BJ, Doyle J, Waters E. ‘Scoping the scope’ of a Cochrane review. J Public Health. 2011;33 (1):147–50. </a:t>
            </a:r>
          </a:p>
          <a:p>
            <a:r>
              <a:rPr lang="en-US" sz="1200" dirty="0"/>
              <a:t>3.	Rebecca Armstrong, Belinda J. Hall, Jodie Doyle, Elizabeth Waters, ‘Scoping the scope’ of a </a:t>
            </a:r>
            <a:r>
              <a:rPr lang="en-US" sz="1200" dirty="0" err="1"/>
              <a:t>cochrane</a:t>
            </a:r>
            <a:r>
              <a:rPr lang="en-US" sz="1200" dirty="0"/>
              <a:t> review, Journal of Public Health, Volume 33, Issue 1, March 2011, Pages 147–150, https://doi.org/10.1093/pubmed/fdr015</a:t>
            </a:r>
          </a:p>
          <a:p>
            <a:endParaRPr lang="en-US" sz="1200" dirty="0"/>
          </a:p>
          <a:p>
            <a:r>
              <a:rPr lang="en-US" sz="1200" dirty="0"/>
              <a:t>4.	Hilary Arksey &amp; Lisa O'Malley (2005) Scoping studies: towards a methodological framework, International Journal of Social Research Methodology, 8:1, 19-32, DOI: 10.1080/1364557032000119616</a:t>
            </a:r>
          </a:p>
          <a:p>
            <a:r>
              <a:rPr lang="en-US" sz="1200" dirty="0"/>
              <a:t>5.	Mays N Roberts E </a:t>
            </a:r>
            <a:r>
              <a:rPr lang="en-US" sz="1200" dirty="0" err="1"/>
              <a:t>Popay</a:t>
            </a:r>
            <a:r>
              <a:rPr lang="en-US" sz="1200" dirty="0"/>
              <a:t> J (2001) </a:t>
            </a:r>
            <a:r>
              <a:rPr lang="en-US" sz="1200" dirty="0" err="1"/>
              <a:t>Synthesising</a:t>
            </a:r>
            <a:r>
              <a:rPr lang="en-US" sz="1200" dirty="0"/>
              <a:t> research evidence In N. </a:t>
            </a:r>
            <a:r>
              <a:rPr lang="en-US" sz="1200" dirty="0" err="1"/>
              <a:t>Fulop</a:t>
            </a:r>
            <a:r>
              <a:rPr lang="en-US" sz="1200" dirty="0"/>
              <a:t>, P. Allen, A. Clarke, &amp; N. Black (Eds.) Studying the </a:t>
            </a:r>
            <a:r>
              <a:rPr lang="en-US" sz="1200" dirty="0" err="1"/>
              <a:t>organisation</a:t>
            </a:r>
            <a:r>
              <a:rPr lang="en-US" sz="1200" dirty="0"/>
              <a:t> and delivery of health services: Research methods London Routledge </a:t>
            </a:r>
          </a:p>
          <a:p>
            <a:endParaRPr lang="en-US" sz="1200" dirty="0"/>
          </a:p>
          <a:p>
            <a:r>
              <a:rPr lang="en-US" sz="1200" dirty="0"/>
              <a:t>6.	</a:t>
            </a:r>
            <a:r>
              <a:rPr lang="en-US" sz="1200" dirty="0" err="1"/>
              <a:t>Tricco</a:t>
            </a:r>
            <a:r>
              <a:rPr lang="en-US" sz="1200" dirty="0"/>
              <a:t> AC, Lillie E, </a:t>
            </a:r>
            <a:r>
              <a:rPr lang="en-US" sz="1200" dirty="0" err="1"/>
              <a:t>Zarin</a:t>
            </a:r>
            <a:r>
              <a:rPr lang="en-US" sz="1200" dirty="0"/>
              <a:t> W, O'Brien KK, Colquhoun H, </a:t>
            </a:r>
            <a:r>
              <a:rPr lang="en-US" sz="1200" dirty="0" err="1"/>
              <a:t>Levac</a:t>
            </a:r>
            <a:r>
              <a:rPr lang="en-US" sz="1200" dirty="0"/>
              <a:t> D, et al. PRISMA extension for scoping reviews (PRISMA-</a:t>
            </a:r>
            <a:r>
              <a:rPr lang="en-US" sz="1200" dirty="0" err="1"/>
              <a:t>ScR</a:t>
            </a:r>
            <a:r>
              <a:rPr lang="en-US" sz="1200" dirty="0"/>
              <a:t>): checklist and explanation. Annals of internal medicine. 2018; 169(7):467-73.</a:t>
            </a:r>
          </a:p>
          <a:p>
            <a:r>
              <a:rPr lang="en-US" sz="1200" dirty="0"/>
              <a:t>7.	World Bank Country and Lending Groups – World Bank Data Help Desk. Datahelpdesk.worldbank.org. 2021. Available from: "https://datahelpdesk.worldbank.org/knowledgebase/articles/906519-world-bank-country-and-lending-groups"</a:t>
            </a:r>
          </a:p>
          <a:p>
            <a:r>
              <a:rPr lang="en-US" sz="1200" dirty="0"/>
              <a:t>8.	Black, Robert E. “The legacy of the Child Health and Nutrition Research Initiative (CHNRI).” Journal of global health vol. 6,1 (2016): 010101. doi:10.7189/jogh-06-010101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58"/>
          <p:cNvSpPr txBox="1">
            <a:spLocks noGrp="1"/>
          </p:cNvSpPr>
          <p:nvPr>
            <p:ph type="title"/>
          </p:nvPr>
        </p:nvSpPr>
        <p:spPr>
          <a:xfrm>
            <a:off x="1133700" y="403750"/>
            <a:ext cx="687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References</a:t>
            </a:r>
            <a:endParaRPr dirty="0"/>
          </a:p>
        </p:txBody>
      </p:sp>
      <p:sp>
        <p:nvSpPr>
          <p:cNvPr id="1494" name="Google Shape;1494;p58"/>
          <p:cNvSpPr txBox="1">
            <a:spLocks noGrp="1"/>
          </p:cNvSpPr>
          <p:nvPr>
            <p:ph type="subTitle" idx="2"/>
          </p:nvPr>
        </p:nvSpPr>
        <p:spPr>
          <a:xfrm>
            <a:off x="267629" y="1299815"/>
            <a:ext cx="8608742" cy="3621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Rudan I. Setting health research priorities using the CHNRI method: IV. Key conceptual advances. J Glob Health. 2016;6(1):010501. doi:10.7189/jogh-06-010501</a:t>
            </a:r>
          </a:p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	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Dalkey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NC (1969) The Delphi Method: An Experimental Study of Group Opinion. Santa Monica, CA: Rand.</a:t>
            </a:r>
          </a:p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	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Jorm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AF. Using the Delphi expert consensus method in mental health research. Australian &amp; New Zealand Journal of Psychiatry. 2015;49(10):887-897. doi:10.1177/0004867415600891</a:t>
            </a:r>
          </a:p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	Bramer, W. M.,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Giustini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de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B., Holland, L., &amp;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Bekhuis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(2016). De-duplication of database search results for systematic reviews in EndNote. Journal of the Medical Library Association: JMLA, 104(3), 240–243. doi:10.3163/1536-5050.104.3.014</a:t>
            </a:r>
          </a:p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	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Mourad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Ouzzani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Hossam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Hammady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Zbys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Fedorowicz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Ahmed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Elmagarmid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Rayyan — a web and mobile app for systematic reviews. Systematic Reviews (2016) 5:210, DOI: 10.1186/s13643-016-0384-4.</a:t>
            </a:r>
          </a:p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	BMJ (OPEN ACCESS) Page MJ, McKenzie JE,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Bossuyt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PM,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Boutron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Hoffmann TC, Mulrow CD, et al. The PRISMA 2020 statement: an updated guideline for reporting systematic reviews. BMJ 2021;372:n71. DOI: 10.1136/BMJ.n71</a:t>
            </a:r>
          </a:p>
          <a:p>
            <a:pPr marL="0" lvl="0" indent="0">
              <a:buSzPts val="1400"/>
              <a:buNone/>
            </a:pP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	Booth A, Maddison J, Wright K, Fraser L, Beresford B. Research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prioritisation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exercises related to the care of children and young people with life-limiting conditions, their parents and all those who care for them: A systematic scoping review. </a:t>
            </a:r>
            <a:r>
              <a:rPr lang="en-US" dirty="0" err="1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Palliat</a:t>
            </a:r>
            <a:r>
              <a:rPr lang="en-US" dirty="0">
                <a:solidFill>
                  <a:srgbClr val="070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Med. 2018;32(10):1552-1566. doi:10.1177/0269216318800172</a:t>
            </a:r>
          </a:p>
          <a:p>
            <a:pPr marL="137160" lvl="0" indent="-180340">
              <a:buSzPts val="1400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0851"/>
      </p:ext>
    </p:extLst>
  </p:cSld>
  <p:clrMapOvr>
    <a:masterClrMapping/>
  </p:clrMapOvr>
</p:sld>
</file>

<file path=ppt/theme/theme1.xml><?xml version="1.0" encoding="utf-8"?>
<a:theme xmlns:a="http://schemas.openxmlformats.org/drawingml/2006/main" name="Minal Pediatric Disease by Slidesgo">
  <a:themeElements>
    <a:clrScheme name="Simple Light">
      <a:dk1>
        <a:srgbClr val="4C4861"/>
      </a:dk1>
      <a:lt1>
        <a:srgbClr val="F8F5F2"/>
      </a:lt1>
      <a:dk2>
        <a:srgbClr val="4C4861"/>
      </a:dk2>
      <a:lt2>
        <a:srgbClr val="FFFFFF"/>
      </a:lt2>
      <a:accent1>
        <a:srgbClr val="D8867B"/>
      </a:accent1>
      <a:accent2>
        <a:srgbClr val="F0B654"/>
      </a:accent2>
      <a:accent3>
        <a:srgbClr val="92C4B6"/>
      </a:accent3>
      <a:accent4>
        <a:srgbClr val="4C4861"/>
      </a:accent4>
      <a:accent5>
        <a:srgbClr val="ECC9C7"/>
      </a:accent5>
      <a:accent6>
        <a:srgbClr val="F0E2D4"/>
      </a:accent6>
      <a:hlink>
        <a:srgbClr val="73C4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1140</Words>
  <Application>Microsoft Office PowerPoint</Application>
  <PresentationFormat>Presentación en pantalla (16:9)</PresentationFormat>
  <Paragraphs>77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Convergence</vt:lpstr>
      <vt:lpstr>Calibri</vt:lpstr>
      <vt:lpstr>Roboto Condensed Light</vt:lpstr>
      <vt:lpstr>Livvic</vt:lpstr>
      <vt:lpstr>Arial</vt:lpstr>
      <vt:lpstr>Baloo Thambi 2</vt:lpstr>
      <vt:lpstr>Pontano Sans</vt:lpstr>
      <vt:lpstr>Cambria</vt:lpstr>
      <vt:lpstr>Minal Pediatric Disease by Slidesgo</vt:lpstr>
      <vt:lpstr>Research priorities in neonatal, child, and adolescent health across different research areas in Low and middle-income countries:       A scoping review.   </vt:lpstr>
      <vt:lpstr>Background</vt:lpstr>
      <vt:lpstr>Aim</vt:lpstr>
      <vt:lpstr>Methods and preliminary results </vt:lpstr>
      <vt:lpstr>Criterias</vt:lpstr>
      <vt:lpstr>Methods and preliminary results 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priorities in neonatal, child and adolescent health across different research areas</dc:title>
  <dc:creator>varco</dc:creator>
  <cp:lastModifiedBy>varcoselgueta@gmail.com</cp:lastModifiedBy>
  <cp:revision>37</cp:revision>
  <dcterms:modified xsi:type="dcterms:W3CDTF">2022-03-14T10:26:22Z</dcterms:modified>
</cp:coreProperties>
</file>