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4"/>
  </p:sldMasterIdLst>
  <p:notesMasterIdLst>
    <p:notesMasterId r:id="rId19"/>
  </p:notesMasterIdLst>
  <p:sldIdLst>
    <p:sldId id="256" r:id="rId5"/>
    <p:sldId id="261" r:id="rId6"/>
    <p:sldId id="317" r:id="rId7"/>
    <p:sldId id="316" r:id="rId8"/>
    <p:sldId id="318" r:id="rId9"/>
    <p:sldId id="262" r:id="rId10"/>
    <p:sldId id="263" r:id="rId11"/>
    <p:sldId id="312" r:id="rId12"/>
    <p:sldId id="313" r:id="rId13"/>
    <p:sldId id="319" r:id="rId14"/>
    <p:sldId id="320" r:id="rId15"/>
    <p:sldId id="321" r:id="rId16"/>
    <p:sldId id="322" r:id="rId17"/>
    <p:sldId id="29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058"/>
    <a:srgbClr val="F5F2EE"/>
    <a:srgbClr val="333333"/>
    <a:srgbClr val="990000"/>
    <a:srgbClr val="FF89D5"/>
    <a:srgbClr val="FF5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2EC1E-5994-4440-91CF-D8FAC28FD9DD}" v="30" dt="2022-03-16T07:58:26.753"/>
  </p1510:revLst>
</p1510:revInfo>
</file>

<file path=ppt/tableStyles.xml><?xml version="1.0" encoding="utf-8"?>
<a:tblStyleLst xmlns:a="http://schemas.openxmlformats.org/drawingml/2006/main" def="{6BFCA4D6-94A1-4562-9762-0ED27608FF77}">
  <a:tblStyle styleId="{6BFCA4D6-94A1-4562-9762-0ED27608FF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83582" autoAdjust="0"/>
  </p:normalViewPr>
  <p:slideViewPr>
    <p:cSldViewPr snapToGrid="0">
      <p:cViewPr varScale="1">
        <p:scale>
          <a:sx n="74" d="100"/>
          <a:sy n="74" d="100"/>
        </p:scale>
        <p:origin x="12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a Pfurtscheller" userId="a6d2405f-d21f-4dff-ab0b-05e2aaf4b455" providerId="ADAL" clId="{37A968F7-2DED-4BF1-A08F-2155BE4CC829}"/>
    <pc:docChg chg="undo custSel addSld delSld modSld sldOrd delMainMaster">
      <pc:chgData name="Theresa Pfurtscheller" userId="a6d2405f-d21f-4dff-ab0b-05e2aaf4b455" providerId="ADAL" clId="{37A968F7-2DED-4BF1-A08F-2155BE4CC829}" dt="2022-02-17T08:55:52.453" v="6232" actId="2711"/>
      <pc:docMkLst>
        <pc:docMk/>
      </pc:docMkLst>
      <pc:sldChg chg="modSp mod modNotesTx">
        <pc:chgData name="Theresa Pfurtscheller" userId="a6d2405f-d21f-4dff-ab0b-05e2aaf4b455" providerId="ADAL" clId="{37A968F7-2DED-4BF1-A08F-2155BE4CC829}" dt="2022-02-16T14:25:47.820" v="4831" actId="20577"/>
        <pc:sldMkLst>
          <pc:docMk/>
          <pc:sldMk cId="0" sldId="256"/>
        </pc:sldMkLst>
        <pc:spChg chg="mod">
          <ac:chgData name="Theresa Pfurtscheller" userId="a6d2405f-d21f-4dff-ab0b-05e2aaf4b455" providerId="ADAL" clId="{37A968F7-2DED-4BF1-A08F-2155BE4CC829}" dt="2022-02-14T08:52:18.323" v="17" actId="20577"/>
          <ac:spMkLst>
            <pc:docMk/>
            <pc:sldMk cId="0" sldId="256"/>
            <ac:spMk id="249" creationId="{00000000-0000-0000-0000-000000000000}"/>
          </ac:spMkLst>
        </pc:spChg>
        <pc:spChg chg="mod">
          <ac:chgData name="Theresa Pfurtscheller" userId="a6d2405f-d21f-4dff-ab0b-05e2aaf4b455" providerId="ADAL" clId="{37A968F7-2DED-4BF1-A08F-2155BE4CC829}" dt="2022-02-14T16:05:25.777" v="4802" actId="20577"/>
          <ac:spMkLst>
            <pc:docMk/>
            <pc:sldMk cId="0" sldId="256"/>
            <ac:spMk id="250" creationId="{00000000-0000-0000-0000-000000000000}"/>
          </ac:spMkLst>
        </pc:spChg>
      </pc:sldChg>
      <pc:sldChg chg="modNotesTx">
        <pc:chgData name="Theresa Pfurtscheller" userId="a6d2405f-d21f-4dff-ab0b-05e2aaf4b455" providerId="ADAL" clId="{37A968F7-2DED-4BF1-A08F-2155BE4CC829}" dt="2022-02-16T14:35:41.848" v="4836" actId="20577"/>
        <pc:sldMkLst>
          <pc:docMk/>
          <pc:sldMk cId="0" sldId="259"/>
        </pc:sldMkLst>
      </pc:sldChg>
      <pc:sldChg chg="delSp modSp mod delAnim modAnim">
        <pc:chgData name="Theresa Pfurtscheller" userId="a6d2405f-d21f-4dff-ab0b-05e2aaf4b455" providerId="ADAL" clId="{37A968F7-2DED-4BF1-A08F-2155BE4CC829}" dt="2022-02-17T08:54:36.393" v="6230"/>
        <pc:sldMkLst>
          <pc:docMk/>
          <pc:sldMk cId="0" sldId="261"/>
        </pc:sldMkLst>
        <pc:spChg chg="mod">
          <ac:chgData name="Theresa Pfurtscheller" userId="a6d2405f-d21f-4dff-ab0b-05e2aaf4b455" providerId="ADAL" clId="{37A968F7-2DED-4BF1-A08F-2155BE4CC829}" dt="2022-02-16T14:27:19.479" v="4833" actId="1076"/>
          <ac:spMkLst>
            <pc:docMk/>
            <pc:sldMk cId="0" sldId="261"/>
            <ac:spMk id="2" creationId="{E4CF1630-5374-44A2-B195-21D5514F446E}"/>
          </ac:spMkLst>
        </pc:spChg>
        <pc:spChg chg="mod">
          <ac:chgData name="Theresa Pfurtscheller" userId="a6d2405f-d21f-4dff-ab0b-05e2aaf4b455" providerId="ADAL" clId="{37A968F7-2DED-4BF1-A08F-2155BE4CC829}" dt="2022-02-14T11:16:44.130" v="28" actId="20577"/>
          <ac:spMkLst>
            <pc:docMk/>
            <pc:sldMk cId="0" sldId="261"/>
            <ac:spMk id="3" creationId="{E7E63757-5FA6-4EAC-AA80-839FD9DBE6D2}"/>
          </ac:spMkLst>
        </pc:spChg>
        <pc:spChg chg="del mod">
          <ac:chgData name="Theresa Pfurtscheller" userId="a6d2405f-d21f-4dff-ab0b-05e2aaf4b455" providerId="ADAL" clId="{37A968F7-2DED-4BF1-A08F-2155BE4CC829}" dt="2022-02-14T11:16:12.725" v="24" actId="21"/>
          <ac:spMkLst>
            <pc:docMk/>
            <pc:sldMk cId="0" sldId="261"/>
            <ac:spMk id="5" creationId="{599A9D5E-A47E-4E8A-8635-E29DB60BD3E6}"/>
          </ac:spMkLst>
        </pc:spChg>
        <pc:spChg chg="mod">
          <ac:chgData name="Theresa Pfurtscheller" userId="a6d2405f-d21f-4dff-ab0b-05e2aaf4b455" providerId="ADAL" clId="{37A968F7-2DED-4BF1-A08F-2155BE4CC829}" dt="2022-02-14T11:16:03.879" v="23" actId="20577"/>
          <ac:spMkLst>
            <pc:docMk/>
            <pc:sldMk cId="0" sldId="261"/>
            <ac:spMk id="291" creationId="{00000000-0000-0000-0000-000000000000}"/>
          </ac:spMkLst>
        </pc:spChg>
      </pc:sldChg>
      <pc:sldChg chg="addSp delSp modSp mod modNotesTx">
        <pc:chgData name="Theresa Pfurtscheller" userId="a6d2405f-d21f-4dff-ab0b-05e2aaf4b455" providerId="ADAL" clId="{37A968F7-2DED-4BF1-A08F-2155BE4CC829}" dt="2022-02-17T08:25:48.244" v="5100" actId="20577"/>
        <pc:sldMkLst>
          <pc:docMk/>
          <pc:sldMk cId="0" sldId="262"/>
        </pc:sldMkLst>
        <pc:spChg chg="mod">
          <ac:chgData name="Theresa Pfurtscheller" userId="a6d2405f-d21f-4dff-ab0b-05e2aaf4b455" providerId="ADAL" clId="{37A968F7-2DED-4BF1-A08F-2155BE4CC829}" dt="2022-02-17T08:20:37.790" v="4923" actId="1076"/>
          <ac:spMkLst>
            <pc:docMk/>
            <pc:sldMk cId="0" sldId="262"/>
            <ac:spMk id="3" creationId="{36A129EE-DAD2-429C-A400-30C25B3A4511}"/>
          </ac:spMkLst>
        </pc:spChg>
        <pc:spChg chg="add mod">
          <ac:chgData name="Theresa Pfurtscheller" userId="a6d2405f-d21f-4dff-ab0b-05e2aaf4b455" providerId="ADAL" clId="{37A968F7-2DED-4BF1-A08F-2155BE4CC829}" dt="2022-02-17T08:25:01.816" v="5096" actId="20577"/>
          <ac:spMkLst>
            <pc:docMk/>
            <pc:sldMk cId="0" sldId="262"/>
            <ac:spMk id="5" creationId="{A4E1B481-B669-4DF3-9A56-A78D486929D3}"/>
          </ac:spMkLst>
        </pc:spChg>
        <pc:spChg chg="mod">
          <ac:chgData name="Theresa Pfurtscheller" userId="a6d2405f-d21f-4dff-ab0b-05e2aaf4b455" providerId="ADAL" clId="{37A968F7-2DED-4BF1-A08F-2155BE4CC829}" dt="2022-02-14T11:48:06.186" v="159" actId="1076"/>
          <ac:spMkLst>
            <pc:docMk/>
            <pc:sldMk cId="0" sldId="262"/>
            <ac:spMk id="10" creationId="{DD1F0A5A-8A4C-4782-A7BD-EF32B76B46D5}"/>
          </ac:spMkLst>
        </pc:spChg>
        <pc:spChg chg="add del mod">
          <ac:chgData name="Theresa Pfurtscheller" userId="a6d2405f-d21f-4dff-ab0b-05e2aaf4b455" providerId="ADAL" clId="{37A968F7-2DED-4BF1-A08F-2155BE4CC829}" dt="2022-02-14T11:49:08.793" v="215" actId="164"/>
          <ac:spMkLst>
            <pc:docMk/>
            <pc:sldMk cId="0" sldId="262"/>
            <ac:spMk id="12" creationId="{2EEE0269-4AB4-40E0-97F5-09275CE9EE6E}"/>
          </ac:spMkLst>
        </pc:spChg>
        <pc:spChg chg="del">
          <ac:chgData name="Theresa Pfurtscheller" userId="a6d2405f-d21f-4dff-ab0b-05e2aaf4b455" providerId="ADAL" clId="{37A968F7-2DED-4BF1-A08F-2155BE4CC829}" dt="2022-02-14T11:45:24.529" v="44" actId="21"/>
          <ac:spMkLst>
            <pc:docMk/>
            <pc:sldMk cId="0" sldId="262"/>
            <ac:spMk id="14" creationId="{747F5578-93EF-401A-8785-B363BEDFEAB0}"/>
          </ac:spMkLst>
        </pc:spChg>
        <pc:spChg chg="add del mod">
          <ac:chgData name="Theresa Pfurtscheller" userId="a6d2405f-d21f-4dff-ab0b-05e2aaf4b455" providerId="ADAL" clId="{37A968F7-2DED-4BF1-A08F-2155BE4CC829}" dt="2022-02-14T11:49:36.226" v="222" actId="1076"/>
          <ac:spMkLst>
            <pc:docMk/>
            <pc:sldMk cId="0" sldId="262"/>
            <ac:spMk id="22" creationId="{2F29185E-6AE1-4ED4-B97E-AFD9800C7A8B}"/>
          </ac:spMkLst>
        </pc:spChg>
        <pc:spChg chg="mod">
          <ac:chgData name="Theresa Pfurtscheller" userId="a6d2405f-d21f-4dff-ab0b-05e2aaf4b455" providerId="ADAL" clId="{37A968F7-2DED-4BF1-A08F-2155BE4CC829}" dt="2022-02-14T11:50:44.021" v="266" actId="1076"/>
          <ac:spMkLst>
            <pc:docMk/>
            <pc:sldMk cId="0" sldId="262"/>
            <ac:spMk id="23" creationId="{A5D6A0DC-45CC-42AF-828E-9DBA9420A331}"/>
          </ac:spMkLst>
        </pc:spChg>
        <pc:spChg chg="mod">
          <ac:chgData name="Theresa Pfurtscheller" userId="a6d2405f-d21f-4dff-ab0b-05e2aaf4b455" providerId="ADAL" clId="{37A968F7-2DED-4BF1-A08F-2155BE4CC829}" dt="2022-02-14T11:50:03.118" v="238" actId="1076"/>
          <ac:spMkLst>
            <pc:docMk/>
            <pc:sldMk cId="0" sldId="262"/>
            <ac:spMk id="34" creationId="{6E7E3F72-F8EC-45F9-A9D5-25F03634477A}"/>
          </ac:spMkLst>
        </pc:spChg>
        <pc:spChg chg="del">
          <ac:chgData name="Theresa Pfurtscheller" userId="a6d2405f-d21f-4dff-ab0b-05e2aaf4b455" providerId="ADAL" clId="{37A968F7-2DED-4BF1-A08F-2155BE4CC829}" dt="2022-02-17T08:19:21.408" v="4899" actId="21"/>
          <ac:spMkLst>
            <pc:docMk/>
            <pc:sldMk cId="0" sldId="262"/>
            <ac:spMk id="38" creationId="{15199DFF-0463-4D1A-A37D-B1913BBA4DF8}"/>
          </ac:spMkLst>
        </pc:spChg>
        <pc:spChg chg="mod">
          <ac:chgData name="Theresa Pfurtscheller" userId="a6d2405f-d21f-4dff-ab0b-05e2aaf4b455" providerId="ADAL" clId="{37A968F7-2DED-4BF1-A08F-2155BE4CC829}" dt="2022-02-14T11:50:05.726" v="239" actId="1076"/>
          <ac:spMkLst>
            <pc:docMk/>
            <pc:sldMk cId="0" sldId="262"/>
            <ac:spMk id="41" creationId="{E70D141D-DE94-49E7-95C2-8F21A7D56DF8}"/>
          </ac:spMkLst>
        </pc:spChg>
        <pc:spChg chg="mod">
          <ac:chgData name="Theresa Pfurtscheller" userId="a6d2405f-d21f-4dff-ab0b-05e2aaf4b455" providerId="ADAL" clId="{37A968F7-2DED-4BF1-A08F-2155BE4CC829}" dt="2022-02-17T08:19:08.326" v="4892" actId="1076"/>
          <ac:spMkLst>
            <pc:docMk/>
            <pc:sldMk cId="0" sldId="262"/>
            <ac:spMk id="45" creationId="{0E568529-71EE-45B9-A423-DE74FA2449A4}"/>
          </ac:spMkLst>
        </pc:spChg>
        <pc:spChg chg="del">
          <ac:chgData name="Theresa Pfurtscheller" userId="a6d2405f-d21f-4dff-ab0b-05e2aaf4b455" providerId="ADAL" clId="{37A968F7-2DED-4BF1-A08F-2155BE4CC829}" dt="2022-02-17T08:19:18.768" v="4898" actId="21"/>
          <ac:spMkLst>
            <pc:docMk/>
            <pc:sldMk cId="0" sldId="262"/>
            <ac:spMk id="46" creationId="{36ED271B-CAA3-414D-9444-34989007F15F}"/>
          </ac:spMkLst>
        </pc:spChg>
        <pc:spChg chg="del">
          <ac:chgData name="Theresa Pfurtscheller" userId="a6d2405f-d21f-4dff-ab0b-05e2aaf4b455" providerId="ADAL" clId="{37A968F7-2DED-4BF1-A08F-2155BE4CC829}" dt="2022-02-17T08:19:24.492" v="4900" actId="21"/>
          <ac:spMkLst>
            <pc:docMk/>
            <pc:sldMk cId="0" sldId="262"/>
            <ac:spMk id="47" creationId="{8101292E-6857-40B4-A0AC-A217B215ABCF}"/>
          </ac:spMkLst>
        </pc:spChg>
        <pc:spChg chg="mod">
          <ac:chgData name="Theresa Pfurtscheller" userId="a6d2405f-d21f-4dff-ab0b-05e2aaf4b455" providerId="ADAL" clId="{37A968F7-2DED-4BF1-A08F-2155BE4CC829}" dt="2022-02-17T08:21:25.859" v="4930" actId="1076"/>
          <ac:spMkLst>
            <pc:docMk/>
            <pc:sldMk cId="0" sldId="262"/>
            <ac:spMk id="48" creationId="{CD8BB599-5334-40A0-95CA-F7F875FB2E37}"/>
          </ac:spMkLst>
        </pc:spChg>
        <pc:spChg chg="mod">
          <ac:chgData name="Theresa Pfurtscheller" userId="a6d2405f-d21f-4dff-ab0b-05e2aaf4b455" providerId="ADAL" clId="{37A968F7-2DED-4BF1-A08F-2155BE4CC829}" dt="2022-02-17T08:21:39.091" v="4933" actId="255"/>
          <ac:spMkLst>
            <pc:docMk/>
            <pc:sldMk cId="0" sldId="262"/>
            <ac:spMk id="49" creationId="{136A107B-0F66-416C-A461-9AE4AC16E4C6}"/>
          </ac:spMkLst>
        </pc:spChg>
        <pc:spChg chg="mod">
          <ac:chgData name="Theresa Pfurtscheller" userId="a6d2405f-d21f-4dff-ab0b-05e2aaf4b455" providerId="ADAL" clId="{37A968F7-2DED-4BF1-A08F-2155BE4CC829}" dt="2022-02-17T08:21:22.933" v="4929" actId="1076"/>
          <ac:spMkLst>
            <pc:docMk/>
            <pc:sldMk cId="0" sldId="262"/>
            <ac:spMk id="52" creationId="{FC84C40B-F10D-4D77-A948-8D8F749AD685}"/>
          </ac:spMkLst>
        </pc:spChg>
        <pc:grpChg chg="add mod">
          <ac:chgData name="Theresa Pfurtscheller" userId="a6d2405f-d21f-4dff-ab0b-05e2aaf4b455" providerId="ADAL" clId="{37A968F7-2DED-4BF1-A08F-2155BE4CC829}" dt="2022-02-17T08:17:43.672" v="4838" actId="688"/>
          <ac:grpSpMkLst>
            <pc:docMk/>
            <pc:sldMk cId="0" sldId="262"/>
            <ac:grpSpMk id="4" creationId="{C5A75686-5FAC-4615-94E5-92AABCE65503}"/>
          </ac:grpSpMkLst>
        </pc:grpChg>
        <pc:grpChg chg="add mod">
          <ac:chgData name="Theresa Pfurtscheller" userId="a6d2405f-d21f-4dff-ab0b-05e2aaf4b455" providerId="ADAL" clId="{37A968F7-2DED-4BF1-A08F-2155BE4CC829}" dt="2022-02-17T08:17:46.131" v="4839" actId="1076"/>
          <ac:grpSpMkLst>
            <pc:docMk/>
            <pc:sldMk cId="0" sldId="262"/>
            <ac:grpSpMk id="32" creationId="{11921DD6-548C-4534-87B2-F3EB9F25DFEA}"/>
          </ac:grpSpMkLst>
        </pc:grpChg>
        <pc:picChg chg="add del mod">
          <ac:chgData name="Theresa Pfurtscheller" userId="a6d2405f-d21f-4dff-ab0b-05e2aaf4b455" providerId="ADAL" clId="{37A968F7-2DED-4BF1-A08F-2155BE4CC829}" dt="2022-02-14T11:48:14.658" v="163" actId="14100"/>
          <ac:picMkLst>
            <pc:docMk/>
            <pc:sldMk cId="0" sldId="262"/>
            <ac:picMk id="21" creationId="{D4C4AF0E-7580-4A05-982B-9663673CF468}"/>
          </ac:picMkLst>
        </pc:picChg>
        <pc:picChg chg="add del mod">
          <ac:chgData name="Theresa Pfurtscheller" userId="a6d2405f-d21f-4dff-ab0b-05e2aaf4b455" providerId="ADAL" clId="{37A968F7-2DED-4BF1-A08F-2155BE4CC829}" dt="2022-02-14T11:48:25.598" v="167" actId="14100"/>
          <ac:picMkLst>
            <pc:docMk/>
            <pc:sldMk cId="0" sldId="262"/>
            <ac:picMk id="25" creationId="{C0C22C1D-8E32-4174-8B63-85CB5B3C006B}"/>
          </ac:picMkLst>
        </pc:picChg>
        <pc:picChg chg="mod">
          <ac:chgData name="Theresa Pfurtscheller" userId="a6d2405f-d21f-4dff-ab0b-05e2aaf4b455" providerId="ADAL" clId="{37A968F7-2DED-4BF1-A08F-2155BE4CC829}" dt="2022-02-14T11:50:41.923" v="265" actId="1076"/>
          <ac:picMkLst>
            <pc:docMk/>
            <pc:sldMk cId="0" sldId="262"/>
            <ac:picMk id="26" creationId="{F2DAB364-3CE2-492F-B0CD-1EF10218FCE0}"/>
          </ac:picMkLst>
        </pc:picChg>
        <pc:picChg chg="mod">
          <ac:chgData name="Theresa Pfurtscheller" userId="a6d2405f-d21f-4dff-ab0b-05e2aaf4b455" providerId="ADAL" clId="{37A968F7-2DED-4BF1-A08F-2155BE4CC829}" dt="2022-02-17T08:19:11.376" v="4896" actId="14100"/>
          <ac:picMkLst>
            <pc:docMk/>
            <pc:sldMk cId="0" sldId="262"/>
            <ac:picMk id="27" creationId="{DF1B719E-0B2C-42CB-A785-09E1034A71D3}"/>
          </ac:picMkLst>
        </pc:picChg>
        <pc:picChg chg="mod">
          <ac:chgData name="Theresa Pfurtscheller" userId="a6d2405f-d21f-4dff-ab0b-05e2aaf4b455" providerId="ADAL" clId="{37A968F7-2DED-4BF1-A08F-2155BE4CC829}" dt="2022-02-17T08:19:28.350" v="4901" actId="14100"/>
          <ac:picMkLst>
            <pc:docMk/>
            <pc:sldMk cId="0" sldId="262"/>
            <ac:picMk id="31" creationId="{F9D6F288-86AA-42F3-825E-5D9170EDADAE}"/>
          </ac:picMkLst>
        </pc:picChg>
        <pc:picChg chg="mod">
          <ac:chgData name="Theresa Pfurtscheller" userId="a6d2405f-d21f-4dff-ab0b-05e2aaf4b455" providerId="ADAL" clId="{37A968F7-2DED-4BF1-A08F-2155BE4CC829}" dt="2022-02-17T08:20:03.079" v="4911" actId="1076"/>
          <ac:picMkLst>
            <pc:docMk/>
            <pc:sldMk cId="0" sldId="262"/>
            <ac:picMk id="33" creationId="{7F2F23FF-B8BB-4399-A26C-9F5B1C930519}"/>
          </ac:picMkLst>
        </pc:picChg>
        <pc:picChg chg="mod">
          <ac:chgData name="Theresa Pfurtscheller" userId="a6d2405f-d21f-4dff-ab0b-05e2aaf4b455" providerId="ADAL" clId="{37A968F7-2DED-4BF1-A08F-2155BE4CC829}" dt="2022-02-17T08:19:57.947" v="4909" actId="14100"/>
          <ac:picMkLst>
            <pc:docMk/>
            <pc:sldMk cId="0" sldId="262"/>
            <ac:picMk id="35" creationId="{4C3ACDDA-EA70-4E41-9488-D32233601BBC}"/>
          </ac:picMkLst>
        </pc:picChg>
        <pc:picChg chg="mod ord">
          <ac:chgData name="Theresa Pfurtscheller" userId="a6d2405f-d21f-4dff-ab0b-05e2aaf4b455" providerId="ADAL" clId="{37A968F7-2DED-4BF1-A08F-2155BE4CC829}" dt="2022-02-17T08:21:28.642" v="4931" actId="1076"/>
          <ac:picMkLst>
            <pc:docMk/>
            <pc:sldMk cId="0" sldId="262"/>
            <ac:picMk id="36" creationId="{ECECEE7E-ECE7-4074-BCEF-FA3DD9B4EDDF}"/>
          </ac:picMkLst>
        </pc:picChg>
        <pc:picChg chg="mod">
          <ac:chgData name="Theresa Pfurtscheller" userId="a6d2405f-d21f-4dff-ab0b-05e2aaf4b455" providerId="ADAL" clId="{37A968F7-2DED-4BF1-A08F-2155BE4CC829}" dt="2022-02-17T08:20:08.266" v="4913" actId="1076"/>
          <ac:picMkLst>
            <pc:docMk/>
            <pc:sldMk cId="0" sldId="262"/>
            <ac:picMk id="37" creationId="{C07C4126-4885-467F-BF5D-62BA63BEBFEF}"/>
          </ac:picMkLst>
        </pc:picChg>
        <pc:picChg chg="mod">
          <ac:chgData name="Theresa Pfurtscheller" userId="a6d2405f-d21f-4dff-ab0b-05e2aaf4b455" providerId="ADAL" clId="{37A968F7-2DED-4BF1-A08F-2155BE4CC829}" dt="2022-02-17T08:20:13.231" v="4915" actId="1076"/>
          <ac:picMkLst>
            <pc:docMk/>
            <pc:sldMk cId="0" sldId="262"/>
            <ac:picMk id="39" creationId="{AECCC6ED-8309-4104-A332-966C576BE004}"/>
          </ac:picMkLst>
        </pc:picChg>
        <pc:picChg chg="mod ord">
          <ac:chgData name="Theresa Pfurtscheller" userId="a6d2405f-d21f-4dff-ab0b-05e2aaf4b455" providerId="ADAL" clId="{37A968F7-2DED-4BF1-A08F-2155BE4CC829}" dt="2022-02-17T08:20:40.083" v="4924" actId="1076"/>
          <ac:picMkLst>
            <pc:docMk/>
            <pc:sldMk cId="0" sldId="262"/>
            <ac:picMk id="40" creationId="{D3A8F4F8-A9FC-40A1-9960-63D38BD55729}"/>
          </ac:picMkLst>
        </pc:picChg>
        <pc:picChg chg="mod">
          <ac:chgData name="Theresa Pfurtscheller" userId="a6d2405f-d21f-4dff-ab0b-05e2aaf4b455" providerId="ADAL" clId="{37A968F7-2DED-4BF1-A08F-2155BE4CC829}" dt="2022-02-17T08:19:12.328" v="4897" actId="1076"/>
          <ac:picMkLst>
            <pc:docMk/>
            <pc:sldMk cId="0" sldId="262"/>
            <ac:picMk id="42" creationId="{1D7B3880-8AB6-42D9-8237-D62B2E3D60C2}"/>
          </ac:picMkLst>
        </pc:picChg>
        <pc:picChg chg="mod">
          <ac:chgData name="Theresa Pfurtscheller" userId="a6d2405f-d21f-4dff-ab0b-05e2aaf4b455" providerId="ADAL" clId="{37A968F7-2DED-4BF1-A08F-2155BE4CC829}" dt="2022-02-17T08:20:19.443" v="4917" actId="1076"/>
          <ac:picMkLst>
            <pc:docMk/>
            <pc:sldMk cId="0" sldId="262"/>
            <ac:picMk id="43" creationId="{B9A6C100-515F-43D5-82E1-A646A1170FED}"/>
          </ac:picMkLst>
        </pc:picChg>
        <pc:picChg chg="mod">
          <ac:chgData name="Theresa Pfurtscheller" userId="a6d2405f-d21f-4dff-ab0b-05e2aaf4b455" providerId="ADAL" clId="{37A968F7-2DED-4BF1-A08F-2155BE4CC829}" dt="2022-02-17T08:20:45.086" v="4926" actId="1076"/>
          <ac:picMkLst>
            <pc:docMk/>
            <pc:sldMk cId="0" sldId="262"/>
            <ac:picMk id="44" creationId="{A29FCEAE-BB6D-4BC8-A644-17024CEB295E}"/>
          </ac:picMkLst>
        </pc:picChg>
      </pc:sldChg>
      <pc:sldChg chg="addSp delSp modSp mod modNotesTx">
        <pc:chgData name="Theresa Pfurtscheller" userId="a6d2405f-d21f-4dff-ab0b-05e2aaf4b455" providerId="ADAL" clId="{37A968F7-2DED-4BF1-A08F-2155BE4CC829}" dt="2022-02-17T08:55:17.003" v="6231" actId="114"/>
        <pc:sldMkLst>
          <pc:docMk/>
          <pc:sldMk cId="0" sldId="263"/>
        </pc:sldMkLst>
        <pc:spChg chg="mod">
          <ac:chgData name="Theresa Pfurtscheller" userId="a6d2405f-d21f-4dff-ab0b-05e2aaf4b455" providerId="ADAL" clId="{37A968F7-2DED-4BF1-A08F-2155BE4CC829}" dt="2022-02-14T11:50:56.470" v="276" actId="20577"/>
          <ac:spMkLst>
            <pc:docMk/>
            <pc:sldMk cId="0" sldId="263"/>
            <ac:spMk id="2" creationId="{5C697801-A765-43BC-853A-B8B2C0073075}"/>
          </ac:spMkLst>
        </pc:spChg>
        <pc:spChg chg="mod">
          <ac:chgData name="Theresa Pfurtscheller" userId="a6d2405f-d21f-4dff-ab0b-05e2aaf4b455" providerId="ADAL" clId="{37A968F7-2DED-4BF1-A08F-2155BE4CC829}" dt="2022-02-14T13:47:17.872" v="3024" actId="14100"/>
          <ac:spMkLst>
            <pc:docMk/>
            <pc:sldMk cId="0" sldId="263"/>
            <ac:spMk id="3" creationId="{2217E58A-745C-4D65-8F06-4E5E8A79AFF2}"/>
          </ac:spMkLst>
        </pc:spChg>
        <pc:spChg chg="mod">
          <ac:chgData name="Theresa Pfurtscheller" userId="a6d2405f-d21f-4dff-ab0b-05e2aaf4b455" providerId="ADAL" clId="{37A968F7-2DED-4BF1-A08F-2155BE4CC829}" dt="2022-02-14T13:48:00.334" v="3037" actId="20577"/>
          <ac:spMkLst>
            <pc:docMk/>
            <pc:sldMk cId="0" sldId="263"/>
            <ac:spMk id="5" creationId="{306B368A-0160-4969-B755-1F6C63861923}"/>
          </ac:spMkLst>
        </pc:spChg>
        <pc:spChg chg="add del">
          <ac:chgData name="Theresa Pfurtscheller" userId="a6d2405f-d21f-4dff-ab0b-05e2aaf4b455" providerId="ADAL" clId="{37A968F7-2DED-4BF1-A08F-2155BE4CC829}" dt="2022-02-14T13:33:11.092" v="1904" actId="21"/>
          <ac:spMkLst>
            <pc:docMk/>
            <pc:sldMk cId="0" sldId="263"/>
            <ac:spMk id="6" creationId="{8BBA7210-E297-4A8A-B2C6-A9721DBB8C96}"/>
          </ac:spMkLst>
        </pc:spChg>
        <pc:spChg chg="mod">
          <ac:chgData name="Theresa Pfurtscheller" userId="a6d2405f-d21f-4dff-ab0b-05e2aaf4b455" providerId="ADAL" clId="{37A968F7-2DED-4BF1-A08F-2155BE4CC829}" dt="2022-02-14T13:21:51.661" v="1180" actId="1076"/>
          <ac:spMkLst>
            <pc:docMk/>
            <pc:sldMk cId="0" sldId="263"/>
            <ac:spMk id="7" creationId="{92BF6AB1-BDE4-460D-91CB-B15E1A5BE9F7}"/>
          </ac:spMkLst>
        </pc:spChg>
        <pc:spChg chg="add mod">
          <ac:chgData name="Theresa Pfurtscheller" userId="a6d2405f-d21f-4dff-ab0b-05e2aaf4b455" providerId="ADAL" clId="{37A968F7-2DED-4BF1-A08F-2155BE4CC829}" dt="2022-02-17T08:55:17.003" v="6231" actId="114"/>
          <ac:spMkLst>
            <pc:docMk/>
            <pc:sldMk cId="0" sldId="263"/>
            <ac:spMk id="8" creationId="{435CA2A4-D12C-4325-B218-3890761407D4}"/>
          </ac:spMkLst>
        </pc:spChg>
        <pc:spChg chg="add del mod">
          <ac:chgData name="Theresa Pfurtscheller" userId="a6d2405f-d21f-4dff-ab0b-05e2aaf4b455" providerId="ADAL" clId="{37A968F7-2DED-4BF1-A08F-2155BE4CC829}" dt="2022-02-17T08:33:17.905" v="5556" actId="21"/>
          <ac:spMkLst>
            <pc:docMk/>
            <pc:sldMk cId="0" sldId="263"/>
            <ac:spMk id="9" creationId="{EB7555C2-EEDF-4D5C-978E-2D75696AD1C5}"/>
          </ac:spMkLst>
        </pc:spChg>
        <pc:spChg chg="add mod ord">
          <ac:chgData name="Theresa Pfurtscheller" userId="a6d2405f-d21f-4dff-ab0b-05e2aaf4b455" providerId="ADAL" clId="{37A968F7-2DED-4BF1-A08F-2155BE4CC829}" dt="2022-02-14T13:46:18.114" v="2995" actId="14100"/>
          <ac:spMkLst>
            <pc:docMk/>
            <pc:sldMk cId="0" sldId="263"/>
            <ac:spMk id="10" creationId="{875F0CF4-3DA4-4BA1-9E4C-656ED4E037EA}"/>
          </ac:spMkLst>
        </pc:spChg>
        <pc:spChg chg="mod">
          <ac:chgData name="Theresa Pfurtscheller" userId="a6d2405f-d21f-4dff-ab0b-05e2aaf4b455" providerId="ADAL" clId="{37A968F7-2DED-4BF1-A08F-2155BE4CC829}" dt="2022-02-14T13:47:30.068" v="3028" actId="1076"/>
          <ac:spMkLst>
            <pc:docMk/>
            <pc:sldMk cId="0" sldId="263"/>
            <ac:spMk id="36" creationId="{BAE36AAA-F7F7-4216-A813-836212457553}"/>
          </ac:spMkLst>
        </pc:spChg>
        <pc:spChg chg="add mod">
          <ac:chgData name="Theresa Pfurtscheller" userId="a6d2405f-d21f-4dff-ab0b-05e2aaf4b455" providerId="ADAL" clId="{37A968F7-2DED-4BF1-A08F-2155BE4CC829}" dt="2022-02-14T13:49:53.415" v="3162" actId="207"/>
          <ac:spMkLst>
            <pc:docMk/>
            <pc:sldMk cId="0" sldId="263"/>
            <ac:spMk id="37" creationId="{E9BCB56C-942A-483E-9C16-E3084E93A559}"/>
          </ac:spMkLst>
        </pc:spChg>
        <pc:grpChg chg="del">
          <ac:chgData name="Theresa Pfurtscheller" userId="a6d2405f-d21f-4dff-ab0b-05e2aaf4b455" providerId="ADAL" clId="{37A968F7-2DED-4BF1-A08F-2155BE4CC829}" dt="2022-02-14T13:21:54.490" v="1182" actId="21"/>
          <ac:grpSpMkLst>
            <pc:docMk/>
            <pc:sldMk cId="0" sldId="263"/>
            <ac:grpSpMk id="19" creationId="{EB749550-DD6D-4CDE-A9B2-67B9BA46B991}"/>
          </ac:grpSpMkLst>
        </pc:grpChg>
        <pc:grpChg chg="del">
          <ac:chgData name="Theresa Pfurtscheller" userId="a6d2405f-d21f-4dff-ab0b-05e2aaf4b455" providerId="ADAL" clId="{37A968F7-2DED-4BF1-A08F-2155BE4CC829}" dt="2022-02-14T13:21:53.394" v="1181" actId="21"/>
          <ac:grpSpMkLst>
            <pc:docMk/>
            <pc:sldMk cId="0" sldId="263"/>
            <ac:grpSpMk id="29" creationId="{ECB1B4D7-7366-4C5E-B9FF-E6EB4F08EA74}"/>
          </ac:grpSpMkLst>
        </pc:grpChg>
        <pc:grpChg chg="mod">
          <ac:chgData name="Theresa Pfurtscheller" userId="a6d2405f-d21f-4dff-ab0b-05e2aaf4b455" providerId="ADAL" clId="{37A968F7-2DED-4BF1-A08F-2155BE4CC829}" dt="2022-02-14T13:47:21.716" v="3026" actId="1076"/>
          <ac:grpSpMkLst>
            <pc:docMk/>
            <pc:sldMk cId="0" sldId="263"/>
            <ac:grpSpMk id="32" creationId="{6D6C7DD8-D971-4478-A993-03A8CE581156}"/>
          </ac:grpSpMkLst>
        </pc:grpChg>
        <pc:graphicFrameChg chg="add del mod modGraphic">
          <ac:chgData name="Theresa Pfurtscheller" userId="a6d2405f-d21f-4dff-ab0b-05e2aaf4b455" providerId="ADAL" clId="{37A968F7-2DED-4BF1-A08F-2155BE4CC829}" dt="2022-02-14T13:41:43.313" v="2983" actId="21"/>
          <ac:graphicFrameMkLst>
            <pc:docMk/>
            <pc:sldMk cId="0" sldId="263"/>
            <ac:graphicFrameMk id="4" creationId="{C5B81B2A-8ECF-4D67-8379-8F0472C0D761}"/>
          </ac:graphicFrameMkLst>
        </pc:graphicFrameChg>
      </pc:sldChg>
      <pc:sldChg chg="del">
        <pc:chgData name="Theresa Pfurtscheller" userId="a6d2405f-d21f-4dff-ab0b-05e2aaf4b455" providerId="ADAL" clId="{37A968F7-2DED-4BF1-A08F-2155BE4CC829}" dt="2022-02-14T14:03:59.449" v="4005" actId="2696"/>
        <pc:sldMkLst>
          <pc:docMk/>
          <pc:sldMk cId="0" sldId="264"/>
        </pc:sldMkLst>
      </pc:sldChg>
      <pc:sldChg chg="modSp mod modNotesTx">
        <pc:chgData name="Theresa Pfurtscheller" userId="a6d2405f-d21f-4dff-ab0b-05e2aaf4b455" providerId="ADAL" clId="{37A968F7-2DED-4BF1-A08F-2155BE4CC829}" dt="2022-02-14T16:04:54.766" v="4764" actId="20577"/>
        <pc:sldMkLst>
          <pc:docMk/>
          <pc:sldMk cId="0" sldId="292"/>
        </pc:sldMkLst>
        <pc:spChg chg="mod">
          <ac:chgData name="Theresa Pfurtscheller" userId="a6d2405f-d21f-4dff-ab0b-05e2aaf4b455" providerId="ADAL" clId="{37A968F7-2DED-4BF1-A08F-2155BE4CC829}" dt="2022-02-14T16:04:41.737" v="4763" actId="20577"/>
          <ac:spMkLst>
            <pc:docMk/>
            <pc:sldMk cId="0" sldId="292"/>
            <ac:spMk id="850" creationId="{00000000-0000-0000-0000-000000000000}"/>
          </ac:spMkLst>
        </pc:spChg>
      </pc:sldChg>
      <pc:sldChg chg="del">
        <pc:chgData name="Theresa Pfurtscheller" userId="a6d2405f-d21f-4dff-ab0b-05e2aaf4b455" providerId="ADAL" clId="{37A968F7-2DED-4BF1-A08F-2155BE4CC829}" dt="2022-02-14T12:58:39.558" v="1013" actId="2696"/>
        <pc:sldMkLst>
          <pc:docMk/>
          <pc:sldMk cId="0" sldId="293"/>
        </pc:sldMkLst>
      </pc:sldChg>
      <pc:sldChg chg="del">
        <pc:chgData name="Theresa Pfurtscheller" userId="a6d2405f-d21f-4dff-ab0b-05e2aaf4b455" providerId="ADAL" clId="{37A968F7-2DED-4BF1-A08F-2155BE4CC829}" dt="2022-02-14T12:58:35.887" v="1007" actId="2696"/>
        <pc:sldMkLst>
          <pc:docMk/>
          <pc:sldMk cId="0" sldId="294"/>
        </pc:sldMkLst>
      </pc:sldChg>
      <pc:sldChg chg="del">
        <pc:chgData name="Theresa Pfurtscheller" userId="a6d2405f-d21f-4dff-ab0b-05e2aaf4b455" providerId="ADAL" clId="{37A968F7-2DED-4BF1-A08F-2155BE4CC829}" dt="2022-02-14T12:58:35.748" v="1006" actId="2696"/>
        <pc:sldMkLst>
          <pc:docMk/>
          <pc:sldMk cId="0" sldId="295"/>
        </pc:sldMkLst>
      </pc:sldChg>
      <pc:sldChg chg="del">
        <pc:chgData name="Theresa Pfurtscheller" userId="a6d2405f-d21f-4dff-ab0b-05e2aaf4b455" providerId="ADAL" clId="{37A968F7-2DED-4BF1-A08F-2155BE4CC829}" dt="2022-02-14T12:58:35.595" v="1005" actId="2696"/>
        <pc:sldMkLst>
          <pc:docMk/>
          <pc:sldMk cId="0" sldId="296"/>
        </pc:sldMkLst>
      </pc:sldChg>
      <pc:sldChg chg="del">
        <pc:chgData name="Theresa Pfurtscheller" userId="a6d2405f-d21f-4dff-ab0b-05e2aaf4b455" providerId="ADAL" clId="{37A968F7-2DED-4BF1-A08F-2155BE4CC829}" dt="2022-02-14T12:58:35.454" v="1004" actId="2696"/>
        <pc:sldMkLst>
          <pc:docMk/>
          <pc:sldMk cId="0" sldId="297"/>
        </pc:sldMkLst>
      </pc:sldChg>
      <pc:sldChg chg="del">
        <pc:chgData name="Theresa Pfurtscheller" userId="a6d2405f-d21f-4dff-ab0b-05e2aaf4b455" providerId="ADAL" clId="{37A968F7-2DED-4BF1-A08F-2155BE4CC829}" dt="2022-02-14T12:58:35.031" v="1003" actId="2696"/>
        <pc:sldMkLst>
          <pc:docMk/>
          <pc:sldMk cId="0" sldId="298"/>
        </pc:sldMkLst>
      </pc:sldChg>
      <pc:sldChg chg="del">
        <pc:chgData name="Theresa Pfurtscheller" userId="a6d2405f-d21f-4dff-ab0b-05e2aaf4b455" providerId="ADAL" clId="{37A968F7-2DED-4BF1-A08F-2155BE4CC829}" dt="2022-02-14T12:58:34.652" v="1002" actId="2696"/>
        <pc:sldMkLst>
          <pc:docMk/>
          <pc:sldMk cId="0" sldId="299"/>
        </pc:sldMkLst>
      </pc:sldChg>
      <pc:sldChg chg="del">
        <pc:chgData name="Theresa Pfurtscheller" userId="a6d2405f-d21f-4dff-ab0b-05e2aaf4b455" providerId="ADAL" clId="{37A968F7-2DED-4BF1-A08F-2155BE4CC829}" dt="2022-02-14T12:58:33.997" v="1001" actId="2696"/>
        <pc:sldMkLst>
          <pc:docMk/>
          <pc:sldMk cId="0" sldId="300"/>
        </pc:sldMkLst>
      </pc:sldChg>
      <pc:sldChg chg="del">
        <pc:chgData name="Theresa Pfurtscheller" userId="a6d2405f-d21f-4dff-ab0b-05e2aaf4b455" providerId="ADAL" clId="{37A968F7-2DED-4BF1-A08F-2155BE4CC829}" dt="2022-02-14T12:58:33.556" v="1000" actId="2696"/>
        <pc:sldMkLst>
          <pc:docMk/>
          <pc:sldMk cId="0" sldId="301"/>
        </pc:sldMkLst>
      </pc:sldChg>
      <pc:sldChg chg="del">
        <pc:chgData name="Theresa Pfurtscheller" userId="a6d2405f-d21f-4dff-ab0b-05e2aaf4b455" providerId="ADAL" clId="{37A968F7-2DED-4BF1-A08F-2155BE4CC829}" dt="2022-02-14T12:58:33.189" v="999" actId="2696"/>
        <pc:sldMkLst>
          <pc:docMk/>
          <pc:sldMk cId="0" sldId="302"/>
        </pc:sldMkLst>
      </pc:sldChg>
      <pc:sldChg chg="del">
        <pc:chgData name="Theresa Pfurtscheller" userId="a6d2405f-d21f-4dff-ab0b-05e2aaf4b455" providerId="ADAL" clId="{37A968F7-2DED-4BF1-A08F-2155BE4CC829}" dt="2022-02-14T12:58:32.930" v="998" actId="2696"/>
        <pc:sldMkLst>
          <pc:docMk/>
          <pc:sldMk cId="0" sldId="303"/>
        </pc:sldMkLst>
      </pc:sldChg>
      <pc:sldChg chg="del">
        <pc:chgData name="Theresa Pfurtscheller" userId="a6d2405f-d21f-4dff-ab0b-05e2aaf4b455" providerId="ADAL" clId="{37A968F7-2DED-4BF1-A08F-2155BE4CC829}" dt="2022-02-14T12:58:32.625" v="997" actId="2696"/>
        <pc:sldMkLst>
          <pc:docMk/>
          <pc:sldMk cId="0" sldId="304"/>
        </pc:sldMkLst>
      </pc:sldChg>
      <pc:sldChg chg="del">
        <pc:chgData name="Theresa Pfurtscheller" userId="a6d2405f-d21f-4dff-ab0b-05e2aaf4b455" providerId="ADAL" clId="{37A968F7-2DED-4BF1-A08F-2155BE4CC829}" dt="2022-02-14T12:58:32.212" v="996" actId="2696"/>
        <pc:sldMkLst>
          <pc:docMk/>
          <pc:sldMk cId="0" sldId="305"/>
        </pc:sldMkLst>
      </pc:sldChg>
      <pc:sldChg chg="del">
        <pc:chgData name="Theresa Pfurtscheller" userId="a6d2405f-d21f-4dff-ab0b-05e2aaf4b455" providerId="ADAL" clId="{37A968F7-2DED-4BF1-A08F-2155BE4CC829}" dt="2022-02-14T12:58:31.846" v="995" actId="2696"/>
        <pc:sldMkLst>
          <pc:docMk/>
          <pc:sldMk cId="0" sldId="306"/>
        </pc:sldMkLst>
      </pc:sldChg>
      <pc:sldChg chg="del">
        <pc:chgData name="Theresa Pfurtscheller" userId="a6d2405f-d21f-4dff-ab0b-05e2aaf4b455" providerId="ADAL" clId="{37A968F7-2DED-4BF1-A08F-2155BE4CC829}" dt="2022-02-14T12:58:31.408" v="994" actId="2696"/>
        <pc:sldMkLst>
          <pc:docMk/>
          <pc:sldMk cId="0" sldId="307"/>
        </pc:sldMkLst>
      </pc:sldChg>
      <pc:sldChg chg="del">
        <pc:chgData name="Theresa Pfurtscheller" userId="a6d2405f-d21f-4dff-ab0b-05e2aaf4b455" providerId="ADAL" clId="{37A968F7-2DED-4BF1-A08F-2155BE4CC829}" dt="2022-02-14T12:58:30.952" v="993" actId="2696"/>
        <pc:sldMkLst>
          <pc:docMk/>
          <pc:sldMk cId="0" sldId="308"/>
        </pc:sldMkLst>
      </pc:sldChg>
      <pc:sldChg chg="del">
        <pc:chgData name="Theresa Pfurtscheller" userId="a6d2405f-d21f-4dff-ab0b-05e2aaf4b455" providerId="ADAL" clId="{37A968F7-2DED-4BF1-A08F-2155BE4CC829}" dt="2022-02-14T12:58:30.514" v="992" actId="2696"/>
        <pc:sldMkLst>
          <pc:docMk/>
          <pc:sldMk cId="0" sldId="309"/>
        </pc:sldMkLst>
      </pc:sldChg>
      <pc:sldChg chg="del">
        <pc:chgData name="Theresa Pfurtscheller" userId="a6d2405f-d21f-4dff-ab0b-05e2aaf4b455" providerId="ADAL" clId="{37A968F7-2DED-4BF1-A08F-2155BE4CC829}" dt="2022-02-14T12:58:30.035" v="991" actId="2696"/>
        <pc:sldMkLst>
          <pc:docMk/>
          <pc:sldMk cId="0" sldId="310"/>
        </pc:sldMkLst>
      </pc:sldChg>
      <pc:sldChg chg="addSp delSp modSp new mod ord modNotesTx">
        <pc:chgData name="Theresa Pfurtscheller" userId="a6d2405f-d21f-4dff-ab0b-05e2aaf4b455" providerId="ADAL" clId="{37A968F7-2DED-4BF1-A08F-2155BE4CC829}" dt="2022-02-14T12:56:09.461" v="800" actId="1076"/>
        <pc:sldMkLst>
          <pc:docMk/>
          <pc:sldMk cId="4199700040" sldId="311"/>
        </pc:sldMkLst>
        <pc:spChg chg="del">
          <ac:chgData name="Theresa Pfurtscheller" userId="a6d2405f-d21f-4dff-ab0b-05e2aaf4b455" providerId="ADAL" clId="{37A968F7-2DED-4BF1-A08F-2155BE4CC829}" dt="2022-02-14T12:41:09.511" v="280"/>
          <ac:spMkLst>
            <pc:docMk/>
            <pc:sldMk cId="4199700040" sldId="311"/>
            <ac:spMk id="2" creationId="{21C7614C-7711-4D2E-8460-811EEE52128F}"/>
          </ac:spMkLst>
        </pc:spChg>
        <pc:spChg chg="add mod">
          <ac:chgData name="Theresa Pfurtscheller" userId="a6d2405f-d21f-4dff-ab0b-05e2aaf4b455" providerId="ADAL" clId="{37A968F7-2DED-4BF1-A08F-2155BE4CC829}" dt="2022-02-14T12:41:17.703" v="282" actId="1076"/>
          <ac:spMkLst>
            <pc:docMk/>
            <pc:sldMk cId="4199700040" sldId="311"/>
            <ac:spMk id="3" creationId="{DF41537F-2F0C-403F-BFF1-D292C1A39147}"/>
          </ac:spMkLst>
        </pc:spChg>
        <pc:graphicFrameChg chg="add mod modGraphic">
          <ac:chgData name="Theresa Pfurtscheller" userId="a6d2405f-d21f-4dff-ab0b-05e2aaf4b455" providerId="ADAL" clId="{37A968F7-2DED-4BF1-A08F-2155BE4CC829}" dt="2022-02-14T12:56:09.461" v="800" actId="1076"/>
          <ac:graphicFrameMkLst>
            <pc:docMk/>
            <pc:sldMk cId="4199700040" sldId="311"/>
            <ac:graphicFrameMk id="4" creationId="{F116D88E-8262-4F67-B945-6117205B8739}"/>
          </ac:graphicFrameMkLst>
        </pc:graphicFrameChg>
      </pc:sldChg>
      <pc:sldChg chg="addSp delSp modSp new mod">
        <pc:chgData name="Theresa Pfurtscheller" userId="a6d2405f-d21f-4dff-ab0b-05e2aaf4b455" providerId="ADAL" clId="{37A968F7-2DED-4BF1-A08F-2155BE4CC829}" dt="2022-02-14T13:55:23.975" v="3582" actId="1076"/>
        <pc:sldMkLst>
          <pc:docMk/>
          <pc:sldMk cId="285249228" sldId="312"/>
        </pc:sldMkLst>
        <pc:spChg chg="del">
          <ac:chgData name="Theresa Pfurtscheller" userId="a6d2405f-d21f-4dff-ab0b-05e2aaf4b455" providerId="ADAL" clId="{37A968F7-2DED-4BF1-A08F-2155BE4CC829}" dt="2022-02-14T13:50:17.217" v="3165" actId="21"/>
          <ac:spMkLst>
            <pc:docMk/>
            <pc:sldMk cId="285249228" sldId="312"/>
            <ac:spMk id="2" creationId="{91677429-D453-48D5-81A2-CDF208F036B9}"/>
          </ac:spMkLst>
        </pc:spChg>
        <pc:spChg chg="add mod">
          <ac:chgData name="Theresa Pfurtscheller" userId="a6d2405f-d21f-4dff-ab0b-05e2aaf4b455" providerId="ADAL" clId="{37A968F7-2DED-4BF1-A08F-2155BE4CC829}" dt="2022-02-14T13:50:20.763" v="3166" actId="1076"/>
          <ac:spMkLst>
            <pc:docMk/>
            <pc:sldMk cId="285249228" sldId="312"/>
            <ac:spMk id="3" creationId="{E752C974-846F-49EE-8DE1-E37EE2DDB033}"/>
          </ac:spMkLst>
        </pc:spChg>
        <pc:spChg chg="add mod">
          <ac:chgData name="Theresa Pfurtscheller" userId="a6d2405f-d21f-4dff-ab0b-05e2aaf4b455" providerId="ADAL" clId="{37A968F7-2DED-4BF1-A08F-2155BE4CC829}" dt="2022-02-14T13:55:20.697" v="3581" actId="1076"/>
          <ac:spMkLst>
            <pc:docMk/>
            <pc:sldMk cId="285249228" sldId="312"/>
            <ac:spMk id="4" creationId="{E3513178-A31A-403E-BA1C-79345523D03A}"/>
          </ac:spMkLst>
        </pc:spChg>
        <pc:spChg chg="add mod">
          <ac:chgData name="Theresa Pfurtscheller" userId="a6d2405f-d21f-4dff-ab0b-05e2aaf4b455" providerId="ADAL" clId="{37A968F7-2DED-4BF1-A08F-2155BE4CC829}" dt="2022-02-14T13:54:52.655" v="3572" actId="1076"/>
          <ac:spMkLst>
            <pc:docMk/>
            <pc:sldMk cId="285249228" sldId="312"/>
            <ac:spMk id="7" creationId="{0580DE85-127B-4E4D-8960-AB1BB3597B66}"/>
          </ac:spMkLst>
        </pc:spChg>
        <pc:picChg chg="add mod">
          <ac:chgData name="Theresa Pfurtscheller" userId="a6d2405f-d21f-4dff-ab0b-05e2aaf4b455" providerId="ADAL" clId="{37A968F7-2DED-4BF1-A08F-2155BE4CC829}" dt="2022-02-14T13:55:23.975" v="3582" actId="1076"/>
          <ac:picMkLst>
            <pc:docMk/>
            <pc:sldMk cId="285249228" sldId="312"/>
            <ac:picMk id="6" creationId="{B5C6EF43-124A-462F-A40D-EA3CAE1FC604}"/>
          </ac:picMkLst>
        </pc:picChg>
      </pc:sldChg>
      <pc:sldChg chg="add del">
        <pc:chgData name="Theresa Pfurtscheller" userId="a6d2405f-d21f-4dff-ab0b-05e2aaf4b455" providerId="ADAL" clId="{37A968F7-2DED-4BF1-A08F-2155BE4CC829}" dt="2022-02-14T12:58:36.025" v="1008" actId="2696"/>
        <pc:sldMkLst>
          <pc:docMk/>
          <pc:sldMk cId="2065064043" sldId="312"/>
        </pc:sldMkLst>
      </pc:sldChg>
      <pc:sldChg chg="addSp delSp modSp new mod">
        <pc:chgData name="Theresa Pfurtscheller" userId="a6d2405f-d21f-4dff-ab0b-05e2aaf4b455" providerId="ADAL" clId="{37A968F7-2DED-4BF1-A08F-2155BE4CC829}" dt="2022-02-14T14:03:40.750" v="4004" actId="1076"/>
        <pc:sldMkLst>
          <pc:docMk/>
          <pc:sldMk cId="1837236013" sldId="313"/>
        </pc:sldMkLst>
        <pc:spChg chg="del">
          <ac:chgData name="Theresa Pfurtscheller" userId="a6d2405f-d21f-4dff-ab0b-05e2aaf4b455" providerId="ADAL" clId="{37A968F7-2DED-4BF1-A08F-2155BE4CC829}" dt="2022-02-14T13:55:59.132" v="3585" actId="21"/>
          <ac:spMkLst>
            <pc:docMk/>
            <pc:sldMk cId="1837236013" sldId="313"/>
            <ac:spMk id="2" creationId="{EF16A6B2-1111-4087-8B9A-CB65D2617B84}"/>
          </ac:spMkLst>
        </pc:spChg>
        <pc:spChg chg="add mod">
          <ac:chgData name="Theresa Pfurtscheller" userId="a6d2405f-d21f-4dff-ab0b-05e2aaf4b455" providerId="ADAL" clId="{37A968F7-2DED-4BF1-A08F-2155BE4CC829}" dt="2022-02-14T13:56:04.059" v="3586" actId="1076"/>
          <ac:spMkLst>
            <pc:docMk/>
            <pc:sldMk cId="1837236013" sldId="313"/>
            <ac:spMk id="3" creationId="{7401A266-B528-4454-A238-81FB5B0E0358}"/>
          </ac:spMkLst>
        </pc:spChg>
        <pc:spChg chg="add mod ord">
          <ac:chgData name="Theresa Pfurtscheller" userId="a6d2405f-d21f-4dff-ab0b-05e2aaf4b455" providerId="ADAL" clId="{37A968F7-2DED-4BF1-A08F-2155BE4CC829}" dt="2022-02-14T14:03:40.750" v="4004" actId="1076"/>
          <ac:spMkLst>
            <pc:docMk/>
            <pc:sldMk cId="1837236013" sldId="313"/>
            <ac:spMk id="4" creationId="{C220BC98-BDC3-475A-AC92-D8E6C020D9D5}"/>
          </ac:spMkLst>
        </pc:spChg>
        <pc:spChg chg="add mod">
          <ac:chgData name="Theresa Pfurtscheller" userId="a6d2405f-d21f-4dff-ab0b-05e2aaf4b455" providerId="ADAL" clId="{37A968F7-2DED-4BF1-A08F-2155BE4CC829}" dt="2022-02-14T14:03:28.283" v="4003" actId="1076"/>
          <ac:spMkLst>
            <pc:docMk/>
            <pc:sldMk cId="1837236013" sldId="313"/>
            <ac:spMk id="5" creationId="{41229FB6-A958-42EC-A8B5-DFF3296539BD}"/>
          </ac:spMkLst>
        </pc:spChg>
      </pc:sldChg>
      <pc:sldChg chg="add del">
        <pc:chgData name="Theresa Pfurtscheller" userId="a6d2405f-d21f-4dff-ab0b-05e2aaf4b455" providerId="ADAL" clId="{37A968F7-2DED-4BF1-A08F-2155BE4CC829}" dt="2022-02-14T12:58:36.262" v="1009" actId="2696"/>
        <pc:sldMkLst>
          <pc:docMk/>
          <pc:sldMk cId="4062103286" sldId="313"/>
        </pc:sldMkLst>
      </pc:sldChg>
      <pc:sldChg chg="addSp delSp modSp new mod">
        <pc:chgData name="Theresa Pfurtscheller" userId="a6d2405f-d21f-4dff-ab0b-05e2aaf4b455" providerId="ADAL" clId="{37A968F7-2DED-4BF1-A08F-2155BE4CC829}" dt="2022-02-14T16:03:12.720" v="4728" actId="1076"/>
        <pc:sldMkLst>
          <pc:docMk/>
          <pc:sldMk cId="1654596559" sldId="314"/>
        </pc:sldMkLst>
        <pc:spChg chg="del">
          <ac:chgData name="Theresa Pfurtscheller" userId="a6d2405f-d21f-4dff-ab0b-05e2aaf4b455" providerId="ADAL" clId="{37A968F7-2DED-4BF1-A08F-2155BE4CC829}" dt="2022-02-14T14:13:00.068" v="4007"/>
          <ac:spMkLst>
            <pc:docMk/>
            <pc:sldMk cId="1654596559" sldId="314"/>
            <ac:spMk id="2" creationId="{590440FD-F6BE-45A9-A447-F2DC2BBFA167}"/>
          </ac:spMkLst>
        </pc:spChg>
        <pc:spChg chg="add mod">
          <ac:chgData name="Theresa Pfurtscheller" userId="a6d2405f-d21f-4dff-ab0b-05e2aaf4b455" providerId="ADAL" clId="{37A968F7-2DED-4BF1-A08F-2155BE4CC829}" dt="2022-02-14T14:13:17.046" v="4065" actId="1076"/>
          <ac:spMkLst>
            <pc:docMk/>
            <pc:sldMk cId="1654596559" sldId="314"/>
            <ac:spMk id="3" creationId="{6EC64263-40C1-4638-A37D-566E0668E277}"/>
          </ac:spMkLst>
        </pc:spChg>
        <pc:spChg chg="add mod">
          <ac:chgData name="Theresa Pfurtscheller" userId="a6d2405f-d21f-4dff-ab0b-05e2aaf4b455" providerId="ADAL" clId="{37A968F7-2DED-4BF1-A08F-2155BE4CC829}" dt="2022-02-14T15:58:24.728" v="4420" actId="20577"/>
          <ac:spMkLst>
            <pc:docMk/>
            <pc:sldMk cId="1654596559" sldId="314"/>
            <ac:spMk id="4" creationId="{0AEE0937-A60C-45CC-A64A-D01886B101A3}"/>
          </ac:spMkLst>
        </pc:spChg>
        <pc:spChg chg="add mod">
          <ac:chgData name="Theresa Pfurtscheller" userId="a6d2405f-d21f-4dff-ab0b-05e2aaf4b455" providerId="ADAL" clId="{37A968F7-2DED-4BF1-A08F-2155BE4CC829}" dt="2022-02-14T16:00:15.868" v="4423" actId="14100"/>
          <ac:spMkLst>
            <pc:docMk/>
            <pc:sldMk cId="1654596559" sldId="314"/>
            <ac:spMk id="5" creationId="{FBF1BCC4-B3E4-432C-8217-145E89256D01}"/>
          </ac:spMkLst>
        </pc:spChg>
        <pc:spChg chg="add del mod">
          <ac:chgData name="Theresa Pfurtscheller" userId="a6d2405f-d21f-4dff-ab0b-05e2aaf4b455" providerId="ADAL" clId="{37A968F7-2DED-4BF1-A08F-2155BE4CC829}" dt="2022-02-14T16:01:41.573" v="4624"/>
          <ac:spMkLst>
            <pc:docMk/>
            <pc:sldMk cId="1654596559" sldId="314"/>
            <ac:spMk id="6" creationId="{E3884168-59DB-4E74-BE96-3874856D099D}"/>
          </ac:spMkLst>
        </pc:spChg>
        <pc:spChg chg="add mod">
          <ac:chgData name="Theresa Pfurtscheller" userId="a6d2405f-d21f-4dff-ab0b-05e2aaf4b455" providerId="ADAL" clId="{37A968F7-2DED-4BF1-A08F-2155BE4CC829}" dt="2022-02-14T16:01:40.568" v="4622" actId="1076"/>
          <ac:spMkLst>
            <pc:docMk/>
            <pc:sldMk cId="1654596559" sldId="314"/>
            <ac:spMk id="7" creationId="{A90298F7-3349-4DD5-B342-4DE33E062416}"/>
          </ac:spMkLst>
        </pc:spChg>
        <pc:spChg chg="add mod">
          <ac:chgData name="Theresa Pfurtscheller" userId="a6d2405f-d21f-4dff-ab0b-05e2aaf4b455" providerId="ADAL" clId="{37A968F7-2DED-4BF1-A08F-2155BE4CC829}" dt="2022-02-14T16:01:51.627" v="4626" actId="13822"/>
          <ac:spMkLst>
            <pc:docMk/>
            <pc:sldMk cId="1654596559" sldId="314"/>
            <ac:spMk id="8" creationId="{8999DA57-34CE-4DCC-B544-BFDA6FC9CB2F}"/>
          </ac:spMkLst>
        </pc:spChg>
        <pc:spChg chg="add mod">
          <ac:chgData name="Theresa Pfurtscheller" userId="a6d2405f-d21f-4dff-ab0b-05e2aaf4b455" providerId="ADAL" clId="{37A968F7-2DED-4BF1-A08F-2155BE4CC829}" dt="2022-02-14T16:02:30.301" v="4690" actId="20577"/>
          <ac:spMkLst>
            <pc:docMk/>
            <pc:sldMk cId="1654596559" sldId="314"/>
            <ac:spMk id="9" creationId="{ABE981D1-BD3A-4A5A-B884-806F1C660FF8}"/>
          </ac:spMkLst>
        </pc:spChg>
        <pc:spChg chg="add mod">
          <ac:chgData name="Theresa Pfurtscheller" userId="a6d2405f-d21f-4dff-ab0b-05e2aaf4b455" providerId="ADAL" clId="{37A968F7-2DED-4BF1-A08F-2155BE4CC829}" dt="2022-02-14T16:03:12.720" v="4728" actId="1076"/>
          <ac:spMkLst>
            <pc:docMk/>
            <pc:sldMk cId="1654596559" sldId="314"/>
            <ac:spMk id="11" creationId="{3AFD5401-F8D2-4458-BF70-8294855B9147}"/>
          </ac:spMkLst>
        </pc:spChg>
        <pc:picChg chg="add mod">
          <ac:chgData name="Theresa Pfurtscheller" userId="a6d2405f-d21f-4dff-ab0b-05e2aaf4b455" providerId="ADAL" clId="{37A968F7-2DED-4BF1-A08F-2155BE4CC829}" dt="2022-02-14T16:02:57.417" v="4692" actId="1076"/>
          <ac:picMkLst>
            <pc:docMk/>
            <pc:sldMk cId="1654596559" sldId="314"/>
            <ac:picMk id="10" creationId="{A6D43BED-4333-4DDA-8B11-9AF4A0F29EA1}"/>
          </ac:picMkLst>
        </pc:picChg>
      </pc:sldChg>
      <pc:sldChg chg="add del">
        <pc:chgData name="Theresa Pfurtscheller" userId="a6d2405f-d21f-4dff-ab0b-05e2aaf4b455" providerId="ADAL" clId="{37A968F7-2DED-4BF1-A08F-2155BE4CC829}" dt="2022-02-14T12:58:38.005" v="1010" actId="2696"/>
        <pc:sldMkLst>
          <pc:docMk/>
          <pc:sldMk cId="3814121203" sldId="314"/>
        </pc:sldMkLst>
      </pc:sldChg>
      <pc:sldChg chg="add del">
        <pc:chgData name="Theresa Pfurtscheller" userId="a6d2405f-d21f-4dff-ab0b-05e2aaf4b455" providerId="ADAL" clId="{37A968F7-2DED-4BF1-A08F-2155BE4CC829}" dt="2022-02-14T12:58:38.490" v="1011" actId="2696"/>
        <pc:sldMkLst>
          <pc:docMk/>
          <pc:sldMk cId="278234749" sldId="315"/>
        </pc:sldMkLst>
      </pc:sldChg>
      <pc:sldChg chg="delSp modSp new mod">
        <pc:chgData name="Theresa Pfurtscheller" userId="a6d2405f-d21f-4dff-ab0b-05e2aaf4b455" providerId="ADAL" clId="{37A968F7-2DED-4BF1-A08F-2155BE4CC829}" dt="2022-02-17T08:55:52.453" v="6232" actId="2711"/>
        <pc:sldMkLst>
          <pc:docMk/>
          <pc:sldMk cId="2946113052" sldId="315"/>
        </pc:sldMkLst>
        <pc:spChg chg="del">
          <ac:chgData name="Theresa Pfurtscheller" userId="a6d2405f-d21f-4dff-ab0b-05e2aaf4b455" providerId="ADAL" clId="{37A968F7-2DED-4BF1-A08F-2155BE4CC829}" dt="2022-02-17T08:42:00.690" v="5600" actId="21"/>
          <ac:spMkLst>
            <pc:docMk/>
            <pc:sldMk cId="2946113052" sldId="315"/>
            <ac:spMk id="2" creationId="{C97E0BA1-CB54-4EE2-981D-2D2B023C64D8}"/>
          </ac:spMkLst>
        </pc:spChg>
        <pc:spChg chg="mod">
          <ac:chgData name="Theresa Pfurtscheller" userId="a6d2405f-d21f-4dff-ab0b-05e2aaf4b455" providerId="ADAL" clId="{37A968F7-2DED-4BF1-A08F-2155BE4CC829}" dt="2022-02-17T08:55:52.453" v="6232" actId="2711"/>
          <ac:spMkLst>
            <pc:docMk/>
            <pc:sldMk cId="2946113052" sldId="315"/>
            <ac:spMk id="3" creationId="{A9134BF1-613B-43EE-9712-D2E74D840D4A}"/>
          </ac:spMkLst>
        </pc:spChg>
        <pc:spChg chg="mod ord">
          <ac:chgData name="Theresa Pfurtscheller" userId="a6d2405f-d21f-4dff-ab0b-05e2aaf4b455" providerId="ADAL" clId="{37A968F7-2DED-4BF1-A08F-2155BE4CC829}" dt="2022-02-17T08:41:58.428" v="5599" actId="1076"/>
          <ac:spMkLst>
            <pc:docMk/>
            <pc:sldMk cId="2946113052" sldId="315"/>
            <ac:spMk id="4" creationId="{C09CFA28-90BF-4467-9D46-B4554344238F}"/>
          </ac:spMkLst>
        </pc:spChg>
      </pc:sldChg>
      <pc:sldChg chg="add del">
        <pc:chgData name="Theresa Pfurtscheller" userId="a6d2405f-d21f-4dff-ab0b-05e2aaf4b455" providerId="ADAL" clId="{37A968F7-2DED-4BF1-A08F-2155BE4CC829}" dt="2022-02-14T12:58:38.949" v="1012" actId="2696"/>
        <pc:sldMkLst>
          <pc:docMk/>
          <pc:sldMk cId="2704734682" sldId="316"/>
        </pc:sldMkLst>
      </pc:sldChg>
      <pc:sldChg chg="add del">
        <pc:chgData name="Theresa Pfurtscheller" userId="a6d2405f-d21f-4dff-ab0b-05e2aaf4b455" providerId="ADAL" clId="{37A968F7-2DED-4BF1-A08F-2155BE4CC829}" dt="2022-02-14T12:58:29.267" v="990" actId="2696"/>
        <pc:sldMkLst>
          <pc:docMk/>
          <pc:sldMk cId="1917795832" sldId="317"/>
        </pc:sldMkLst>
      </pc:sldChg>
      <pc:sldMasterChg chg="delSldLayout">
        <pc:chgData name="Theresa Pfurtscheller" userId="a6d2405f-d21f-4dff-ab0b-05e2aaf4b455" providerId="ADAL" clId="{37A968F7-2DED-4BF1-A08F-2155BE4CC829}" dt="2022-02-14T14:03:59.449" v="4005" actId="2696"/>
        <pc:sldMasterMkLst>
          <pc:docMk/>
          <pc:sldMasterMk cId="0" sldId="2147483681"/>
        </pc:sldMasterMkLst>
        <pc:sldLayoutChg chg="del">
          <pc:chgData name="Theresa Pfurtscheller" userId="a6d2405f-d21f-4dff-ab0b-05e2aaf4b455" providerId="ADAL" clId="{37A968F7-2DED-4BF1-A08F-2155BE4CC829}" dt="2022-02-14T14:03:59.449" v="4005" actId="2696"/>
          <pc:sldLayoutMkLst>
            <pc:docMk/>
            <pc:sldMasterMk cId="0" sldId="2147483681"/>
            <pc:sldLayoutMk cId="0" sldId="2147483651"/>
          </pc:sldLayoutMkLst>
        </pc:sldLayoutChg>
      </pc:sldMasterChg>
      <pc:sldMasterChg chg="del delSldLayout">
        <pc:chgData name="Theresa Pfurtscheller" userId="a6d2405f-d21f-4dff-ab0b-05e2aaf4b455" providerId="ADAL" clId="{37A968F7-2DED-4BF1-A08F-2155BE4CC829}" dt="2022-02-14T12:58:39.558" v="1013" actId="2696"/>
        <pc:sldMasterMkLst>
          <pc:docMk/>
          <pc:sldMasterMk cId="0" sldId="2147483682"/>
        </pc:sldMasterMkLst>
        <pc:sldLayoutChg chg="del">
          <pc:chgData name="Theresa Pfurtscheller" userId="a6d2405f-d21f-4dff-ab0b-05e2aaf4b455" providerId="ADAL" clId="{37A968F7-2DED-4BF1-A08F-2155BE4CC829}" dt="2022-02-14T12:58:39.558" v="1013" actId="2696"/>
          <pc:sldLayoutMkLst>
            <pc:docMk/>
            <pc:sldMasterMk cId="0" sldId="2147483682"/>
            <pc:sldLayoutMk cId="0" sldId="2147483680"/>
          </pc:sldLayoutMkLst>
        </pc:sldLayoutChg>
      </pc:sldMasterChg>
    </pc:docChg>
  </pc:docChgLst>
  <pc:docChgLst>
    <pc:chgData name="Theresa Pfurtscheller" userId="a6d2405f-d21f-4dff-ab0b-05e2aaf4b455" providerId="ADAL" clId="{9592EC1E-5994-4440-91CF-D8FAC28FD9DD}"/>
    <pc:docChg chg="undo custSel addSld delSld modSld">
      <pc:chgData name="Theresa Pfurtscheller" userId="a6d2405f-d21f-4dff-ab0b-05e2aaf4b455" providerId="ADAL" clId="{9592EC1E-5994-4440-91CF-D8FAC28FD9DD}" dt="2022-03-16T08:06:43.996" v="5139" actId="1076"/>
      <pc:docMkLst>
        <pc:docMk/>
      </pc:docMkLst>
      <pc:sldChg chg="modSp mod">
        <pc:chgData name="Theresa Pfurtscheller" userId="a6d2405f-d21f-4dff-ab0b-05e2aaf4b455" providerId="ADAL" clId="{9592EC1E-5994-4440-91CF-D8FAC28FD9DD}" dt="2022-03-15T17:12:28.352" v="43" actId="20577"/>
        <pc:sldMkLst>
          <pc:docMk/>
          <pc:sldMk cId="0" sldId="256"/>
        </pc:sldMkLst>
        <pc:spChg chg="mod">
          <ac:chgData name="Theresa Pfurtscheller" userId="a6d2405f-d21f-4dff-ab0b-05e2aaf4b455" providerId="ADAL" clId="{9592EC1E-5994-4440-91CF-D8FAC28FD9DD}" dt="2022-03-15T17:12:28.352" v="43" actId="20577"/>
          <ac:spMkLst>
            <pc:docMk/>
            <pc:sldMk cId="0" sldId="256"/>
            <ac:spMk id="250" creationId="{00000000-0000-0000-0000-000000000000}"/>
          </ac:spMkLst>
        </pc:spChg>
      </pc:sldChg>
      <pc:sldChg chg="del">
        <pc:chgData name="Theresa Pfurtscheller" userId="a6d2405f-d21f-4dff-ab0b-05e2aaf4b455" providerId="ADAL" clId="{9592EC1E-5994-4440-91CF-D8FAC28FD9DD}" dt="2022-03-15T17:12:43.132" v="45" actId="2696"/>
        <pc:sldMkLst>
          <pc:docMk/>
          <pc:sldMk cId="0" sldId="259"/>
        </pc:sldMkLst>
      </pc:sldChg>
      <pc:sldChg chg="del">
        <pc:chgData name="Theresa Pfurtscheller" userId="a6d2405f-d21f-4dff-ab0b-05e2aaf4b455" providerId="ADAL" clId="{9592EC1E-5994-4440-91CF-D8FAC28FD9DD}" dt="2022-03-15T17:12:41.012" v="44" actId="2696"/>
        <pc:sldMkLst>
          <pc:docMk/>
          <pc:sldMk cId="0" sldId="260"/>
        </pc:sldMkLst>
      </pc:sldChg>
      <pc:sldChg chg="addSp delSp modSp mod delAnim">
        <pc:chgData name="Theresa Pfurtscheller" userId="a6d2405f-d21f-4dff-ab0b-05e2aaf4b455" providerId="ADAL" clId="{9592EC1E-5994-4440-91CF-D8FAC28FD9DD}" dt="2022-03-16T08:00:36.360" v="5137" actId="122"/>
        <pc:sldMkLst>
          <pc:docMk/>
          <pc:sldMk cId="0" sldId="261"/>
        </pc:sldMkLst>
        <pc:spChg chg="del mod">
          <ac:chgData name="Theresa Pfurtscheller" userId="a6d2405f-d21f-4dff-ab0b-05e2aaf4b455" providerId="ADAL" clId="{9592EC1E-5994-4440-91CF-D8FAC28FD9DD}" dt="2022-03-15T17:12:48.051" v="47" actId="21"/>
          <ac:spMkLst>
            <pc:docMk/>
            <pc:sldMk cId="0" sldId="261"/>
            <ac:spMk id="2" creationId="{E4CF1630-5374-44A2-B195-21D5514F446E}"/>
          </ac:spMkLst>
        </pc:spChg>
        <pc:spChg chg="del">
          <ac:chgData name="Theresa Pfurtscheller" userId="a6d2405f-d21f-4dff-ab0b-05e2aaf4b455" providerId="ADAL" clId="{9592EC1E-5994-4440-91CF-D8FAC28FD9DD}" dt="2022-03-15T17:14:45.424" v="207" actId="21"/>
          <ac:spMkLst>
            <pc:docMk/>
            <pc:sldMk cId="0" sldId="261"/>
            <ac:spMk id="3" creationId="{E7E63757-5FA6-4EAC-AA80-839FD9DBE6D2}"/>
          </ac:spMkLst>
        </pc:spChg>
        <pc:spChg chg="add mod">
          <ac:chgData name="Theresa Pfurtscheller" userId="a6d2405f-d21f-4dff-ab0b-05e2aaf4b455" providerId="ADAL" clId="{9592EC1E-5994-4440-91CF-D8FAC28FD9DD}" dt="2022-03-16T06:58:37.805" v="305" actId="255"/>
          <ac:spMkLst>
            <pc:docMk/>
            <pc:sldMk cId="0" sldId="261"/>
            <ac:spMk id="4" creationId="{1E08F2EF-3245-4B70-A8FE-74247D75452D}"/>
          </ac:spMkLst>
        </pc:spChg>
        <pc:spChg chg="add mod">
          <ac:chgData name="Theresa Pfurtscheller" userId="a6d2405f-d21f-4dff-ab0b-05e2aaf4b455" providerId="ADAL" clId="{9592EC1E-5994-4440-91CF-D8FAC28FD9DD}" dt="2022-03-16T06:58:45.203" v="307" actId="255"/>
          <ac:spMkLst>
            <pc:docMk/>
            <pc:sldMk cId="0" sldId="261"/>
            <ac:spMk id="9" creationId="{AA45A256-9B9B-44F5-B5AD-365D90FBF2C1}"/>
          </ac:spMkLst>
        </pc:spChg>
        <pc:spChg chg="add mod">
          <ac:chgData name="Theresa Pfurtscheller" userId="a6d2405f-d21f-4dff-ab0b-05e2aaf4b455" providerId="ADAL" clId="{9592EC1E-5994-4440-91CF-D8FAC28FD9DD}" dt="2022-03-16T06:58:51.064" v="309" actId="114"/>
          <ac:spMkLst>
            <pc:docMk/>
            <pc:sldMk cId="0" sldId="261"/>
            <ac:spMk id="10" creationId="{4FE6938A-A306-4EE5-8FE7-9915851F5D0A}"/>
          </ac:spMkLst>
        </pc:spChg>
        <pc:spChg chg="mod">
          <ac:chgData name="Theresa Pfurtscheller" userId="a6d2405f-d21f-4dff-ab0b-05e2aaf4b455" providerId="ADAL" clId="{9592EC1E-5994-4440-91CF-D8FAC28FD9DD}" dt="2022-03-16T08:00:36.360" v="5137" actId="122"/>
          <ac:spMkLst>
            <pc:docMk/>
            <pc:sldMk cId="0" sldId="261"/>
            <ac:spMk id="291" creationId="{00000000-0000-0000-0000-000000000000}"/>
          </ac:spMkLst>
        </pc:spChg>
        <pc:picChg chg="add mod">
          <ac:chgData name="Theresa Pfurtscheller" userId="a6d2405f-d21f-4dff-ab0b-05e2aaf4b455" providerId="ADAL" clId="{9592EC1E-5994-4440-91CF-D8FAC28FD9DD}" dt="2022-03-16T06:57:10.668" v="236" actId="1076"/>
          <ac:picMkLst>
            <pc:docMk/>
            <pc:sldMk cId="0" sldId="261"/>
            <ac:picMk id="5" creationId="{5298DE20-0F10-410A-9B10-31AB521C3F73}"/>
          </ac:picMkLst>
        </pc:picChg>
        <pc:picChg chg="add mod">
          <ac:chgData name="Theresa Pfurtscheller" userId="a6d2405f-d21f-4dff-ab0b-05e2aaf4b455" providerId="ADAL" clId="{9592EC1E-5994-4440-91CF-D8FAC28FD9DD}" dt="2022-03-16T06:57:08.268" v="235" actId="1076"/>
          <ac:picMkLst>
            <pc:docMk/>
            <pc:sldMk cId="0" sldId="261"/>
            <ac:picMk id="6" creationId="{D18A30D1-516E-4D96-BD4D-5607AC16AFA7}"/>
          </ac:picMkLst>
        </pc:picChg>
        <pc:picChg chg="add mod">
          <ac:chgData name="Theresa Pfurtscheller" userId="a6d2405f-d21f-4dff-ab0b-05e2aaf4b455" providerId="ADAL" clId="{9592EC1E-5994-4440-91CF-D8FAC28FD9DD}" dt="2022-03-16T06:56:38.764" v="225" actId="1076"/>
          <ac:picMkLst>
            <pc:docMk/>
            <pc:sldMk cId="0" sldId="261"/>
            <ac:picMk id="7" creationId="{54C9F22D-DD4C-49D5-9FA0-B33B22F28B42}"/>
          </ac:picMkLst>
        </pc:picChg>
      </pc:sldChg>
      <pc:sldChg chg="addSp delSp modSp mod">
        <pc:chgData name="Theresa Pfurtscheller" userId="a6d2405f-d21f-4dff-ab0b-05e2aaf4b455" providerId="ADAL" clId="{9592EC1E-5994-4440-91CF-D8FAC28FD9DD}" dt="2022-03-16T08:06:43.996" v="5139" actId="1076"/>
        <pc:sldMkLst>
          <pc:docMk/>
          <pc:sldMk cId="0" sldId="262"/>
        </pc:sldMkLst>
        <pc:spChg chg="del">
          <ac:chgData name="Theresa Pfurtscheller" userId="a6d2405f-d21f-4dff-ab0b-05e2aaf4b455" providerId="ADAL" clId="{9592EC1E-5994-4440-91CF-D8FAC28FD9DD}" dt="2022-03-16T07:26:44.990" v="3086" actId="21"/>
          <ac:spMkLst>
            <pc:docMk/>
            <pc:sldMk cId="0" sldId="262"/>
            <ac:spMk id="2" creationId="{E969B9F4-A7F6-47E0-9449-6859A9FC1235}"/>
          </ac:spMkLst>
        </pc:spChg>
        <pc:spChg chg="mod">
          <ac:chgData name="Theresa Pfurtscheller" userId="a6d2405f-d21f-4dff-ab0b-05e2aaf4b455" providerId="ADAL" clId="{9592EC1E-5994-4440-91CF-D8FAC28FD9DD}" dt="2022-03-16T07:28:24.733" v="3101" actId="1076"/>
          <ac:spMkLst>
            <pc:docMk/>
            <pc:sldMk cId="0" sldId="262"/>
            <ac:spMk id="3" creationId="{36A129EE-DAD2-429C-A400-30C25B3A4511}"/>
          </ac:spMkLst>
        </pc:spChg>
        <pc:spChg chg="mod">
          <ac:chgData name="Theresa Pfurtscheller" userId="a6d2405f-d21f-4dff-ab0b-05e2aaf4b455" providerId="ADAL" clId="{9592EC1E-5994-4440-91CF-D8FAC28FD9DD}" dt="2022-03-16T07:27:54.677" v="3090" actId="1076"/>
          <ac:spMkLst>
            <pc:docMk/>
            <pc:sldMk cId="0" sldId="262"/>
            <ac:spMk id="5" creationId="{A4E1B481-B669-4DF3-9A56-A78D486929D3}"/>
          </ac:spMkLst>
        </pc:spChg>
        <pc:spChg chg="del">
          <ac:chgData name="Theresa Pfurtscheller" userId="a6d2405f-d21f-4dff-ab0b-05e2aaf4b455" providerId="ADAL" clId="{9592EC1E-5994-4440-91CF-D8FAC28FD9DD}" dt="2022-03-16T07:22:17.817" v="2976" actId="21"/>
          <ac:spMkLst>
            <pc:docMk/>
            <pc:sldMk cId="0" sldId="262"/>
            <ac:spMk id="10" creationId="{DD1F0A5A-8A4C-4782-A7BD-EF32B76B46D5}"/>
          </ac:spMkLst>
        </pc:spChg>
        <pc:spChg chg="del">
          <ac:chgData name="Theresa Pfurtscheller" userId="a6d2405f-d21f-4dff-ab0b-05e2aaf4b455" providerId="ADAL" clId="{9592EC1E-5994-4440-91CF-D8FAC28FD9DD}" dt="2022-03-16T07:23:22.511" v="3051" actId="21"/>
          <ac:spMkLst>
            <pc:docMk/>
            <pc:sldMk cId="0" sldId="262"/>
            <ac:spMk id="23" creationId="{A5D6A0DC-45CC-42AF-828E-9DBA9420A331}"/>
          </ac:spMkLst>
        </pc:spChg>
        <pc:spChg chg="mod">
          <ac:chgData name="Theresa Pfurtscheller" userId="a6d2405f-d21f-4dff-ab0b-05e2aaf4b455" providerId="ADAL" clId="{9592EC1E-5994-4440-91CF-D8FAC28FD9DD}" dt="2022-03-16T07:27:47.039" v="3088" actId="164"/>
          <ac:spMkLst>
            <pc:docMk/>
            <pc:sldMk cId="0" sldId="262"/>
            <ac:spMk id="45" creationId="{0E568529-71EE-45B9-A423-DE74FA2449A4}"/>
          </ac:spMkLst>
        </pc:spChg>
        <pc:spChg chg="mod">
          <ac:chgData name="Theresa Pfurtscheller" userId="a6d2405f-d21f-4dff-ab0b-05e2aaf4b455" providerId="ADAL" clId="{9592EC1E-5994-4440-91CF-D8FAC28FD9DD}" dt="2022-03-16T07:27:47.039" v="3088" actId="164"/>
          <ac:spMkLst>
            <pc:docMk/>
            <pc:sldMk cId="0" sldId="262"/>
            <ac:spMk id="48" creationId="{CD8BB599-5334-40A0-95CA-F7F875FB2E37}"/>
          </ac:spMkLst>
        </pc:spChg>
        <pc:spChg chg="mod">
          <ac:chgData name="Theresa Pfurtscheller" userId="a6d2405f-d21f-4dff-ab0b-05e2aaf4b455" providerId="ADAL" clId="{9592EC1E-5994-4440-91CF-D8FAC28FD9DD}" dt="2022-03-16T08:06:43.996" v="5139" actId="1076"/>
          <ac:spMkLst>
            <pc:docMk/>
            <pc:sldMk cId="0" sldId="262"/>
            <ac:spMk id="49" creationId="{136A107B-0F66-416C-A461-9AE4AC16E4C6}"/>
          </ac:spMkLst>
        </pc:spChg>
        <pc:spChg chg="mod">
          <ac:chgData name="Theresa Pfurtscheller" userId="a6d2405f-d21f-4dff-ab0b-05e2aaf4b455" providerId="ADAL" clId="{9592EC1E-5994-4440-91CF-D8FAC28FD9DD}" dt="2022-03-16T07:27:47.039" v="3088" actId="164"/>
          <ac:spMkLst>
            <pc:docMk/>
            <pc:sldMk cId="0" sldId="262"/>
            <ac:spMk id="52" creationId="{FC84C40B-F10D-4D77-A948-8D8F749AD685}"/>
          </ac:spMkLst>
        </pc:spChg>
        <pc:grpChg chg="del">
          <ac:chgData name="Theresa Pfurtscheller" userId="a6d2405f-d21f-4dff-ab0b-05e2aaf4b455" providerId="ADAL" clId="{9592EC1E-5994-4440-91CF-D8FAC28FD9DD}" dt="2022-03-16T07:23:18.344" v="3048" actId="21"/>
          <ac:grpSpMkLst>
            <pc:docMk/>
            <pc:sldMk cId="0" sldId="262"/>
            <ac:grpSpMk id="4" creationId="{C5A75686-5FAC-4615-94E5-92AABCE65503}"/>
          </ac:grpSpMkLst>
        </pc:grpChg>
        <pc:grpChg chg="add mod ord">
          <ac:chgData name="Theresa Pfurtscheller" userId="a6d2405f-d21f-4dff-ab0b-05e2aaf4b455" providerId="ADAL" clId="{9592EC1E-5994-4440-91CF-D8FAC28FD9DD}" dt="2022-03-16T07:28:45.818" v="3105" actId="1076"/>
          <ac:grpSpMkLst>
            <pc:docMk/>
            <pc:sldMk cId="0" sldId="262"/>
            <ac:grpSpMk id="6" creationId="{0C588AD1-3E94-42B1-ABD9-1D043B19628D}"/>
          </ac:grpSpMkLst>
        </pc:grpChg>
        <pc:grpChg chg="del">
          <ac:chgData name="Theresa Pfurtscheller" userId="a6d2405f-d21f-4dff-ab0b-05e2aaf4b455" providerId="ADAL" clId="{9592EC1E-5994-4440-91CF-D8FAC28FD9DD}" dt="2022-03-16T07:23:19.558" v="3049" actId="21"/>
          <ac:grpSpMkLst>
            <pc:docMk/>
            <pc:sldMk cId="0" sldId="262"/>
            <ac:grpSpMk id="32" creationId="{11921DD6-548C-4534-87B2-F3EB9F25DFEA}"/>
          </ac:grpSpMkLst>
        </pc:grpChg>
        <pc:picChg chg="del">
          <ac:chgData name="Theresa Pfurtscheller" userId="a6d2405f-d21f-4dff-ab0b-05e2aaf4b455" providerId="ADAL" clId="{9592EC1E-5994-4440-91CF-D8FAC28FD9DD}" dt="2022-03-16T07:22:19.325" v="2977" actId="21"/>
          <ac:picMkLst>
            <pc:docMk/>
            <pc:sldMk cId="0" sldId="262"/>
            <ac:picMk id="21" creationId="{D4C4AF0E-7580-4A05-982B-9663673CF468}"/>
          </ac:picMkLst>
        </pc:picChg>
        <pc:picChg chg="del">
          <ac:chgData name="Theresa Pfurtscheller" userId="a6d2405f-d21f-4dff-ab0b-05e2aaf4b455" providerId="ADAL" clId="{9592EC1E-5994-4440-91CF-D8FAC28FD9DD}" dt="2022-03-16T07:22:20.109" v="2978" actId="21"/>
          <ac:picMkLst>
            <pc:docMk/>
            <pc:sldMk cId="0" sldId="262"/>
            <ac:picMk id="25" creationId="{C0C22C1D-8E32-4174-8B63-85CB5B3C006B}"/>
          </ac:picMkLst>
        </pc:picChg>
        <pc:picChg chg="del">
          <ac:chgData name="Theresa Pfurtscheller" userId="a6d2405f-d21f-4dff-ab0b-05e2aaf4b455" providerId="ADAL" clId="{9592EC1E-5994-4440-91CF-D8FAC28FD9DD}" dt="2022-03-16T07:23:20.687" v="3050" actId="21"/>
          <ac:picMkLst>
            <pc:docMk/>
            <pc:sldMk cId="0" sldId="262"/>
            <ac:picMk id="26" creationId="{F2DAB364-3CE2-492F-B0CD-1EF10218FCE0}"/>
          </ac:picMkLst>
        </pc:picChg>
        <pc:picChg chg="mod">
          <ac:chgData name="Theresa Pfurtscheller" userId="a6d2405f-d21f-4dff-ab0b-05e2aaf4b455" providerId="ADAL" clId="{9592EC1E-5994-4440-91CF-D8FAC28FD9DD}" dt="2022-03-16T07:27:47.039" v="3088" actId="164"/>
          <ac:picMkLst>
            <pc:docMk/>
            <pc:sldMk cId="0" sldId="262"/>
            <ac:picMk id="27" creationId="{DF1B719E-0B2C-42CB-A785-09E1034A71D3}"/>
          </ac:picMkLst>
        </pc:picChg>
        <pc:picChg chg="mod">
          <ac:chgData name="Theresa Pfurtscheller" userId="a6d2405f-d21f-4dff-ab0b-05e2aaf4b455" providerId="ADAL" clId="{9592EC1E-5994-4440-91CF-D8FAC28FD9DD}" dt="2022-03-16T07:27:47.039" v="3088" actId="164"/>
          <ac:picMkLst>
            <pc:docMk/>
            <pc:sldMk cId="0" sldId="262"/>
            <ac:picMk id="31" creationId="{F9D6F288-86AA-42F3-825E-5D9170EDADAE}"/>
          </ac:picMkLst>
        </pc:picChg>
        <pc:picChg chg="mod">
          <ac:chgData name="Theresa Pfurtscheller" userId="a6d2405f-d21f-4dff-ab0b-05e2aaf4b455" providerId="ADAL" clId="{9592EC1E-5994-4440-91CF-D8FAC28FD9DD}" dt="2022-03-16T07:27:47.039" v="3088" actId="164"/>
          <ac:picMkLst>
            <pc:docMk/>
            <pc:sldMk cId="0" sldId="262"/>
            <ac:picMk id="33" creationId="{7F2F23FF-B8BB-4399-A26C-9F5B1C930519}"/>
          </ac:picMkLst>
        </pc:picChg>
        <pc:picChg chg="mod">
          <ac:chgData name="Theresa Pfurtscheller" userId="a6d2405f-d21f-4dff-ab0b-05e2aaf4b455" providerId="ADAL" clId="{9592EC1E-5994-4440-91CF-D8FAC28FD9DD}" dt="2022-03-16T07:28:21.868" v="3100" actId="1076"/>
          <ac:picMkLst>
            <pc:docMk/>
            <pc:sldMk cId="0" sldId="262"/>
            <ac:picMk id="35" creationId="{4C3ACDDA-EA70-4E41-9488-D32233601BBC}"/>
          </ac:picMkLst>
        </pc:picChg>
        <pc:picChg chg="mod">
          <ac:chgData name="Theresa Pfurtscheller" userId="a6d2405f-d21f-4dff-ab0b-05e2aaf4b455" providerId="ADAL" clId="{9592EC1E-5994-4440-91CF-D8FAC28FD9DD}" dt="2022-03-16T07:28:41.873" v="3104" actId="1076"/>
          <ac:picMkLst>
            <pc:docMk/>
            <pc:sldMk cId="0" sldId="262"/>
            <ac:picMk id="36" creationId="{ECECEE7E-ECE7-4074-BCEF-FA3DD9B4EDDF}"/>
          </ac:picMkLst>
        </pc:picChg>
        <pc:picChg chg="mod">
          <ac:chgData name="Theresa Pfurtscheller" userId="a6d2405f-d21f-4dff-ab0b-05e2aaf4b455" providerId="ADAL" clId="{9592EC1E-5994-4440-91CF-D8FAC28FD9DD}" dt="2022-03-16T07:27:47.039" v="3088" actId="164"/>
          <ac:picMkLst>
            <pc:docMk/>
            <pc:sldMk cId="0" sldId="262"/>
            <ac:picMk id="37" creationId="{C07C4126-4885-467F-BF5D-62BA63BEBFEF}"/>
          </ac:picMkLst>
        </pc:picChg>
        <pc:picChg chg="mod">
          <ac:chgData name="Theresa Pfurtscheller" userId="a6d2405f-d21f-4dff-ab0b-05e2aaf4b455" providerId="ADAL" clId="{9592EC1E-5994-4440-91CF-D8FAC28FD9DD}" dt="2022-03-16T07:27:47.039" v="3088" actId="164"/>
          <ac:picMkLst>
            <pc:docMk/>
            <pc:sldMk cId="0" sldId="262"/>
            <ac:picMk id="39" creationId="{AECCC6ED-8309-4104-A332-966C576BE004}"/>
          </ac:picMkLst>
        </pc:picChg>
        <pc:picChg chg="mod">
          <ac:chgData name="Theresa Pfurtscheller" userId="a6d2405f-d21f-4dff-ab0b-05e2aaf4b455" providerId="ADAL" clId="{9592EC1E-5994-4440-91CF-D8FAC28FD9DD}" dt="2022-03-16T07:27:47.039" v="3088" actId="164"/>
          <ac:picMkLst>
            <pc:docMk/>
            <pc:sldMk cId="0" sldId="262"/>
            <ac:picMk id="40" creationId="{D3A8F4F8-A9FC-40A1-9960-63D38BD55729}"/>
          </ac:picMkLst>
        </pc:picChg>
        <pc:picChg chg="mod">
          <ac:chgData name="Theresa Pfurtscheller" userId="a6d2405f-d21f-4dff-ab0b-05e2aaf4b455" providerId="ADAL" clId="{9592EC1E-5994-4440-91CF-D8FAC28FD9DD}" dt="2022-03-16T07:27:47.039" v="3088" actId="164"/>
          <ac:picMkLst>
            <pc:docMk/>
            <pc:sldMk cId="0" sldId="262"/>
            <ac:picMk id="42" creationId="{1D7B3880-8AB6-42D9-8237-D62B2E3D60C2}"/>
          </ac:picMkLst>
        </pc:picChg>
        <pc:picChg chg="mod">
          <ac:chgData name="Theresa Pfurtscheller" userId="a6d2405f-d21f-4dff-ab0b-05e2aaf4b455" providerId="ADAL" clId="{9592EC1E-5994-4440-91CF-D8FAC28FD9DD}" dt="2022-03-16T07:27:47.039" v="3088" actId="164"/>
          <ac:picMkLst>
            <pc:docMk/>
            <pc:sldMk cId="0" sldId="262"/>
            <ac:picMk id="43" creationId="{B9A6C100-515F-43D5-82E1-A646A1170FED}"/>
          </ac:picMkLst>
        </pc:picChg>
        <pc:picChg chg="mod">
          <ac:chgData name="Theresa Pfurtscheller" userId="a6d2405f-d21f-4dff-ab0b-05e2aaf4b455" providerId="ADAL" clId="{9592EC1E-5994-4440-91CF-D8FAC28FD9DD}" dt="2022-03-16T07:27:47.039" v="3088" actId="164"/>
          <ac:picMkLst>
            <pc:docMk/>
            <pc:sldMk cId="0" sldId="262"/>
            <ac:picMk id="44" creationId="{A29FCEAE-BB6D-4BC8-A644-17024CEB295E}"/>
          </ac:picMkLst>
        </pc:picChg>
      </pc:sldChg>
      <pc:sldChg chg="addSp delSp modSp mod modNotesTx">
        <pc:chgData name="Theresa Pfurtscheller" userId="a6d2405f-d21f-4dff-ab0b-05e2aaf4b455" providerId="ADAL" clId="{9592EC1E-5994-4440-91CF-D8FAC28FD9DD}" dt="2022-03-16T07:39:34.234" v="4400" actId="20577"/>
        <pc:sldMkLst>
          <pc:docMk/>
          <pc:sldMk cId="0" sldId="263"/>
        </pc:sldMkLst>
        <pc:spChg chg="mod">
          <ac:chgData name="Theresa Pfurtscheller" userId="a6d2405f-d21f-4dff-ab0b-05e2aaf4b455" providerId="ADAL" clId="{9592EC1E-5994-4440-91CF-D8FAC28FD9DD}" dt="2022-03-16T07:30:40.117" v="3159" actId="1076"/>
          <ac:spMkLst>
            <pc:docMk/>
            <pc:sldMk cId="0" sldId="263"/>
            <ac:spMk id="2" creationId="{5C697801-A765-43BC-853A-B8B2C0073075}"/>
          </ac:spMkLst>
        </pc:spChg>
        <pc:spChg chg="del">
          <ac:chgData name="Theresa Pfurtscheller" userId="a6d2405f-d21f-4dff-ab0b-05e2aaf4b455" providerId="ADAL" clId="{9592EC1E-5994-4440-91CF-D8FAC28FD9DD}" dt="2022-03-16T07:30:28.023" v="3153" actId="21"/>
          <ac:spMkLst>
            <pc:docMk/>
            <pc:sldMk cId="0" sldId="263"/>
            <ac:spMk id="3" creationId="{2217E58A-745C-4D65-8F06-4E5E8A79AFF2}"/>
          </ac:spMkLst>
        </pc:spChg>
        <pc:spChg chg="del mod">
          <ac:chgData name="Theresa Pfurtscheller" userId="a6d2405f-d21f-4dff-ab0b-05e2aaf4b455" providerId="ADAL" clId="{9592EC1E-5994-4440-91CF-D8FAC28FD9DD}" dt="2022-03-16T07:30:31.900" v="3156" actId="21"/>
          <ac:spMkLst>
            <pc:docMk/>
            <pc:sldMk cId="0" sldId="263"/>
            <ac:spMk id="5" creationId="{306B368A-0160-4969-B755-1F6C63861923}"/>
          </ac:spMkLst>
        </pc:spChg>
        <pc:spChg chg="del">
          <ac:chgData name="Theresa Pfurtscheller" userId="a6d2405f-d21f-4dff-ab0b-05e2aaf4b455" providerId="ADAL" clId="{9592EC1E-5994-4440-91CF-D8FAC28FD9DD}" dt="2022-03-16T07:33:19.115" v="3271" actId="21"/>
          <ac:spMkLst>
            <pc:docMk/>
            <pc:sldMk cId="0" sldId="263"/>
            <ac:spMk id="7" creationId="{92BF6AB1-BDE4-460D-91CB-B15E1A5BE9F7}"/>
          </ac:spMkLst>
        </pc:spChg>
        <pc:spChg chg="del">
          <ac:chgData name="Theresa Pfurtscheller" userId="a6d2405f-d21f-4dff-ab0b-05e2aaf4b455" providerId="ADAL" clId="{9592EC1E-5994-4440-91CF-D8FAC28FD9DD}" dt="2022-03-16T07:30:36.260" v="3158" actId="21"/>
          <ac:spMkLst>
            <pc:docMk/>
            <pc:sldMk cId="0" sldId="263"/>
            <ac:spMk id="8" creationId="{435CA2A4-D12C-4325-B218-3890761407D4}"/>
          </ac:spMkLst>
        </pc:spChg>
        <pc:spChg chg="add mod">
          <ac:chgData name="Theresa Pfurtscheller" userId="a6d2405f-d21f-4dff-ab0b-05e2aaf4b455" providerId="ADAL" clId="{9592EC1E-5994-4440-91CF-D8FAC28FD9DD}" dt="2022-03-16T07:36:35.899" v="3609" actId="20577"/>
          <ac:spMkLst>
            <pc:docMk/>
            <pc:sldMk cId="0" sldId="263"/>
            <ac:spMk id="9" creationId="{124BAA3A-60EE-4E93-8961-B28C03FBFFE2}"/>
          </ac:spMkLst>
        </pc:spChg>
        <pc:spChg chg="del">
          <ac:chgData name="Theresa Pfurtscheller" userId="a6d2405f-d21f-4dff-ab0b-05e2aaf4b455" providerId="ADAL" clId="{9592EC1E-5994-4440-91CF-D8FAC28FD9DD}" dt="2022-03-16T07:30:33.472" v="3157" actId="21"/>
          <ac:spMkLst>
            <pc:docMk/>
            <pc:sldMk cId="0" sldId="263"/>
            <ac:spMk id="10" creationId="{875F0CF4-3DA4-4BA1-9E4C-656ED4E037EA}"/>
          </ac:spMkLst>
        </pc:spChg>
        <pc:spChg chg="del">
          <ac:chgData name="Theresa Pfurtscheller" userId="a6d2405f-d21f-4dff-ab0b-05e2aaf4b455" providerId="ADAL" clId="{9592EC1E-5994-4440-91CF-D8FAC28FD9DD}" dt="2022-03-16T07:30:29.367" v="3154" actId="21"/>
          <ac:spMkLst>
            <pc:docMk/>
            <pc:sldMk cId="0" sldId="263"/>
            <ac:spMk id="36" creationId="{BAE36AAA-F7F7-4216-A813-836212457553}"/>
          </ac:spMkLst>
        </pc:spChg>
        <pc:spChg chg="del">
          <ac:chgData name="Theresa Pfurtscheller" userId="a6d2405f-d21f-4dff-ab0b-05e2aaf4b455" providerId="ADAL" clId="{9592EC1E-5994-4440-91CF-D8FAC28FD9DD}" dt="2022-03-16T07:30:26.471" v="3152" actId="21"/>
          <ac:spMkLst>
            <pc:docMk/>
            <pc:sldMk cId="0" sldId="263"/>
            <ac:spMk id="37" creationId="{E9BCB56C-942A-483E-9C16-E3084E93A559}"/>
          </ac:spMkLst>
        </pc:spChg>
        <pc:grpChg chg="del">
          <ac:chgData name="Theresa Pfurtscheller" userId="a6d2405f-d21f-4dff-ab0b-05e2aaf4b455" providerId="ADAL" clId="{9592EC1E-5994-4440-91CF-D8FAC28FD9DD}" dt="2022-03-16T07:30:30.137" v="3155" actId="21"/>
          <ac:grpSpMkLst>
            <pc:docMk/>
            <pc:sldMk cId="0" sldId="263"/>
            <ac:grpSpMk id="32" creationId="{6D6C7DD8-D971-4478-A993-03A8CE581156}"/>
          </ac:grpSpMkLst>
        </pc:grpChg>
        <pc:graphicFrameChg chg="add mod modGraphic">
          <ac:chgData name="Theresa Pfurtscheller" userId="a6d2405f-d21f-4dff-ab0b-05e2aaf4b455" providerId="ADAL" clId="{9592EC1E-5994-4440-91CF-D8FAC28FD9DD}" dt="2022-03-16T07:32:33.638" v="3262" actId="1076"/>
          <ac:graphicFrameMkLst>
            <pc:docMk/>
            <pc:sldMk cId="0" sldId="263"/>
            <ac:graphicFrameMk id="4" creationId="{E48019AE-3206-4060-82D0-A8EF9D21EE84}"/>
          </ac:graphicFrameMkLst>
        </pc:graphicFrameChg>
        <pc:graphicFrameChg chg="add mod modGraphic">
          <ac:chgData name="Theresa Pfurtscheller" userId="a6d2405f-d21f-4dff-ab0b-05e2aaf4b455" providerId="ADAL" clId="{9592EC1E-5994-4440-91CF-D8FAC28FD9DD}" dt="2022-03-16T07:34:49.452" v="3450" actId="1076"/>
          <ac:graphicFrameMkLst>
            <pc:docMk/>
            <pc:sldMk cId="0" sldId="263"/>
            <ac:graphicFrameMk id="6" creationId="{17151A47-1352-4ADC-ABD0-70BF24E12EEA}"/>
          </ac:graphicFrameMkLst>
        </pc:graphicFrameChg>
      </pc:sldChg>
      <pc:sldChg chg="addSp delSp modSp mod">
        <pc:chgData name="Theresa Pfurtscheller" userId="a6d2405f-d21f-4dff-ab0b-05e2aaf4b455" providerId="ADAL" clId="{9592EC1E-5994-4440-91CF-D8FAC28FD9DD}" dt="2022-03-16T07:59:30.161" v="5135" actId="113"/>
        <pc:sldMkLst>
          <pc:docMk/>
          <pc:sldMk cId="0" sldId="292"/>
        </pc:sldMkLst>
        <pc:spChg chg="add del mod">
          <ac:chgData name="Theresa Pfurtscheller" userId="a6d2405f-d21f-4dff-ab0b-05e2aaf4b455" providerId="ADAL" clId="{9592EC1E-5994-4440-91CF-D8FAC28FD9DD}" dt="2022-03-16T07:59:16.765" v="5128" actId="21"/>
          <ac:spMkLst>
            <pc:docMk/>
            <pc:sldMk cId="0" sldId="292"/>
            <ac:spMk id="3" creationId="{9EB6E81F-0F7C-48D3-8B22-9D99C18EE37B}"/>
          </ac:spMkLst>
        </pc:spChg>
        <pc:spChg chg="del">
          <ac:chgData name="Theresa Pfurtscheller" userId="a6d2405f-d21f-4dff-ab0b-05e2aaf4b455" providerId="ADAL" clId="{9592EC1E-5994-4440-91CF-D8FAC28FD9DD}" dt="2022-03-16T07:59:08.904" v="5125" actId="21"/>
          <ac:spMkLst>
            <pc:docMk/>
            <pc:sldMk cId="0" sldId="292"/>
            <ac:spMk id="850" creationId="{00000000-0000-0000-0000-000000000000}"/>
          </ac:spMkLst>
        </pc:spChg>
        <pc:spChg chg="mod">
          <ac:chgData name="Theresa Pfurtscheller" userId="a6d2405f-d21f-4dff-ab0b-05e2aaf4b455" providerId="ADAL" clId="{9592EC1E-5994-4440-91CF-D8FAC28FD9DD}" dt="2022-03-16T07:59:30.161" v="5135" actId="113"/>
          <ac:spMkLst>
            <pc:docMk/>
            <pc:sldMk cId="0" sldId="292"/>
            <ac:spMk id="851" creationId="{00000000-0000-0000-0000-000000000000}"/>
          </ac:spMkLst>
        </pc:spChg>
      </pc:sldChg>
      <pc:sldChg chg="del">
        <pc:chgData name="Theresa Pfurtscheller" userId="a6d2405f-d21f-4dff-ab0b-05e2aaf4b455" providerId="ADAL" clId="{9592EC1E-5994-4440-91CF-D8FAC28FD9DD}" dt="2022-03-16T07:28:53.859" v="3106" actId="2696"/>
        <pc:sldMkLst>
          <pc:docMk/>
          <pc:sldMk cId="4199700040" sldId="311"/>
        </pc:sldMkLst>
      </pc:sldChg>
      <pc:sldChg chg="addSp delSp modSp mod">
        <pc:chgData name="Theresa Pfurtscheller" userId="a6d2405f-d21f-4dff-ab0b-05e2aaf4b455" providerId="ADAL" clId="{9592EC1E-5994-4440-91CF-D8FAC28FD9DD}" dt="2022-03-16T07:50:11.271" v="5056" actId="207"/>
        <pc:sldMkLst>
          <pc:docMk/>
          <pc:sldMk cId="285249228" sldId="312"/>
        </pc:sldMkLst>
        <pc:spChg chg="mod">
          <ac:chgData name="Theresa Pfurtscheller" userId="a6d2405f-d21f-4dff-ab0b-05e2aaf4b455" providerId="ADAL" clId="{9592EC1E-5994-4440-91CF-D8FAC28FD9DD}" dt="2022-03-16T07:50:11.271" v="5056" actId="207"/>
          <ac:spMkLst>
            <pc:docMk/>
            <pc:sldMk cId="285249228" sldId="312"/>
            <ac:spMk id="3" creationId="{E752C974-846F-49EE-8DE1-E37EE2DDB033}"/>
          </ac:spMkLst>
        </pc:spChg>
        <pc:spChg chg="del">
          <ac:chgData name="Theresa Pfurtscheller" userId="a6d2405f-d21f-4dff-ab0b-05e2aaf4b455" providerId="ADAL" clId="{9592EC1E-5994-4440-91CF-D8FAC28FD9DD}" dt="2022-03-16T07:39:41.544" v="4401" actId="21"/>
          <ac:spMkLst>
            <pc:docMk/>
            <pc:sldMk cId="285249228" sldId="312"/>
            <ac:spMk id="4" creationId="{E3513178-A31A-403E-BA1C-79345523D03A}"/>
          </ac:spMkLst>
        </pc:spChg>
        <pc:spChg chg="del">
          <ac:chgData name="Theresa Pfurtscheller" userId="a6d2405f-d21f-4dff-ab0b-05e2aaf4b455" providerId="ADAL" clId="{9592EC1E-5994-4440-91CF-D8FAC28FD9DD}" dt="2022-03-16T07:39:44.728" v="4403" actId="21"/>
          <ac:spMkLst>
            <pc:docMk/>
            <pc:sldMk cId="285249228" sldId="312"/>
            <ac:spMk id="7" creationId="{0580DE85-127B-4E4D-8960-AB1BB3597B66}"/>
          </ac:spMkLst>
        </pc:spChg>
        <pc:spChg chg="add mod">
          <ac:chgData name="Theresa Pfurtscheller" userId="a6d2405f-d21f-4dff-ab0b-05e2aaf4b455" providerId="ADAL" clId="{9592EC1E-5994-4440-91CF-D8FAC28FD9DD}" dt="2022-03-16T07:42:02.360" v="4427" actId="1076"/>
          <ac:spMkLst>
            <pc:docMk/>
            <pc:sldMk cId="285249228" sldId="312"/>
            <ac:spMk id="8" creationId="{F6976305-5D2D-43FA-BB65-ACCE0268BA71}"/>
          </ac:spMkLst>
        </pc:spChg>
        <pc:picChg chg="del">
          <ac:chgData name="Theresa Pfurtscheller" userId="a6d2405f-d21f-4dff-ab0b-05e2aaf4b455" providerId="ADAL" clId="{9592EC1E-5994-4440-91CF-D8FAC28FD9DD}" dt="2022-03-16T07:39:43.640" v="4402" actId="21"/>
          <ac:picMkLst>
            <pc:docMk/>
            <pc:sldMk cId="285249228" sldId="312"/>
            <ac:picMk id="6" creationId="{B5C6EF43-124A-462F-A40D-EA3CAE1FC604}"/>
          </ac:picMkLst>
        </pc:picChg>
      </pc:sldChg>
      <pc:sldChg chg="addSp delSp modSp mod">
        <pc:chgData name="Theresa Pfurtscheller" userId="a6d2405f-d21f-4dff-ab0b-05e2aaf4b455" providerId="ADAL" clId="{9592EC1E-5994-4440-91CF-D8FAC28FD9DD}" dt="2022-03-16T07:50:18.318" v="5057" actId="207"/>
        <pc:sldMkLst>
          <pc:docMk/>
          <pc:sldMk cId="1837236013" sldId="313"/>
        </pc:sldMkLst>
        <pc:spChg chg="mod">
          <ac:chgData name="Theresa Pfurtscheller" userId="a6d2405f-d21f-4dff-ab0b-05e2aaf4b455" providerId="ADAL" clId="{9592EC1E-5994-4440-91CF-D8FAC28FD9DD}" dt="2022-03-16T07:50:18.318" v="5057" actId="207"/>
          <ac:spMkLst>
            <pc:docMk/>
            <pc:sldMk cId="1837236013" sldId="313"/>
            <ac:spMk id="3" creationId="{7401A266-B528-4454-A238-81FB5B0E0358}"/>
          </ac:spMkLst>
        </pc:spChg>
        <pc:spChg chg="del">
          <ac:chgData name="Theresa Pfurtscheller" userId="a6d2405f-d21f-4dff-ab0b-05e2aaf4b455" providerId="ADAL" clId="{9592EC1E-5994-4440-91CF-D8FAC28FD9DD}" dt="2022-03-16T07:40:23.876" v="4409" actId="21"/>
          <ac:spMkLst>
            <pc:docMk/>
            <pc:sldMk cId="1837236013" sldId="313"/>
            <ac:spMk id="4" creationId="{C220BC98-BDC3-475A-AC92-D8E6C020D9D5}"/>
          </ac:spMkLst>
        </pc:spChg>
        <pc:spChg chg="del">
          <ac:chgData name="Theresa Pfurtscheller" userId="a6d2405f-d21f-4dff-ab0b-05e2aaf4b455" providerId="ADAL" clId="{9592EC1E-5994-4440-91CF-D8FAC28FD9DD}" dt="2022-03-16T07:40:25.322" v="4410" actId="21"/>
          <ac:spMkLst>
            <pc:docMk/>
            <pc:sldMk cId="1837236013" sldId="313"/>
            <ac:spMk id="5" creationId="{41229FB6-A958-42EC-A8B5-DFF3296539BD}"/>
          </ac:spMkLst>
        </pc:spChg>
        <pc:spChg chg="add mod">
          <ac:chgData name="Theresa Pfurtscheller" userId="a6d2405f-d21f-4dff-ab0b-05e2aaf4b455" providerId="ADAL" clId="{9592EC1E-5994-4440-91CF-D8FAC28FD9DD}" dt="2022-03-16T07:41:37.808" v="4421" actId="2711"/>
          <ac:spMkLst>
            <pc:docMk/>
            <pc:sldMk cId="1837236013" sldId="313"/>
            <ac:spMk id="6" creationId="{E6042529-822F-4B28-910D-36F981004C97}"/>
          </ac:spMkLst>
        </pc:spChg>
        <pc:spChg chg="add mod">
          <ac:chgData name="Theresa Pfurtscheller" userId="a6d2405f-d21f-4dff-ab0b-05e2aaf4b455" providerId="ADAL" clId="{9592EC1E-5994-4440-91CF-D8FAC28FD9DD}" dt="2022-03-16T07:41:45.584" v="4423" actId="255"/>
          <ac:spMkLst>
            <pc:docMk/>
            <pc:sldMk cId="1837236013" sldId="313"/>
            <ac:spMk id="7" creationId="{7DDF3532-EFA3-405E-92A1-70C10EFD8BF2}"/>
          </ac:spMkLst>
        </pc:spChg>
      </pc:sldChg>
      <pc:sldChg chg="del">
        <pc:chgData name="Theresa Pfurtscheller" userId="a6d2405f-d21f-4dff-ab0b-05e2aaf4b455" providerId="ADAL" clId="{9592EC1E-5994-4440-91CF-D8FAC28FD9DD}" dt="2022-03-16T07:29:07.130" v="3107" actId="2696"/>
        <pc:sldMkLst>
          <pc:docMk/>
          <pc:sldMk cId="1654596559" sldId="314"/>
        </pc:sldMkLst>
      </pc:sldChg>
      <pc:sldChg chg="del">
        <pc:chgData name="Theresa Pfurtscheller" userId="a6d2405f-d21f-4dff-ab0b-05e2aaf4b455" providerId="ADAL" clId="{9592EC1E-5994-4440-91CF-D8FAC28FD9DD}" dt="2022-03-16T07:48:55.142" v="5046" actId="2696"/>
        <pc:sldMkLst>
          <pc:docMk/>
          <pc:sldMk cId="2946113052" sldId="315"/>
        </pc:sldMkLst>
      </pc:sldChg>
      <pc:sldChg chg="addSp delSp modSp new mod">
        <pc:chgData name="Theresa Pfurtscheller" userId="a6d2405f-d21f-4dff-ab0b-05e2aaf4b455" providerId="ADAL" clId="{9592EC1E-5994-4440-91CF-D8FAC28FD9DD}" dt="2022-03-16T08:04:41.785" v="5138" actId="20577"/>
        <pc:sldMkLst>
          <pc:docMk/>
          <pc:sldMk cId="695760059" sldId="316"/>
        </pc:sldMkLst>
        <pc:spChg chg="del">
          <ac:chgData name="Theresa Pfurtscheller" userId="a6d2405f-d21f-4dff-ab0b-05e2aaf4b455" providerId="ADAL" clId="{9592EC1E-5994-4440-91CF-D8FAC28FD9DD}" dt="2022-03-16T06:59:05.149" v="311" actId="21"/>
          <ac:spMkLst>
            <pc:docMk/>
            <pc:sldMk cId="695760059" sldId="316"/>
            <ac:spMk id="2" creationId="{9451C47E-DC48-418D-A4CD-3DC0E7AB789A}"/>
          </ac:spMkLst>
        </pc:spChg>
        <pc:spChg chg="del">
          <ac:chgData name="Theresa Pfurtscheller" userId="a6d2405f-d21f-4dff-ab0b-05e2aaf4b455" providerId="ADAL" clId="{9592EC1E-5994-4440-91CF-D8FAC28FD9DD}" dt="2022-03-16T06:59:07.310" v="312" actId="21"/>
          <ac:spMkLst>
            <pc:docMk/>
            <pc:sldMk cId="695760059" sldId="316"/>
            <ac:spMk id="3" creationId="{BDA1EF97-C515-42DF-848E-7654847D2264}"/>
          </ac:spMkLst>
        </pc:spChg>
        <pc:spChg chg="add del mod">
          <ac:chgData name="Theresa Pfurtscheller" userId="a6d2405f-d21f-4dff-ab0b-05e2aaf4b455" providerId="ADAL" clId="{9592EC1E-5994-4440-91CF-D8FAC28FD9DD}" dt="2022-03-16T06:59:48.709" v="315"/>
          <ac:spMkLst>
            <pc:docMk/>
            <pc:sldMk cId="695760059" sldId="316"/>
            <ac:spMk id="4" creationId="{9DFCFF84-2B12-43B7-9941-198441C51615}"/>
          </ac:spMkLst>
        </pc:spChg>
        <pc:spChg chg="add mod">
          <ac:chgData name="Theresa Pfurtscheller" userId="a6d2405f-d21f-4dff-ab0b-05e2aaf4b455" providerId="ADAL" clId="{9592EC1E-5994-4440-91CF-D8FAC28FD9DD}" dt="2022-03-16T07:49:44.323" v="5052" actId="207"/>
          <ac:spMkLst>
            <pc:docMk/>
            <pc:sldMk cId="695760059" sldId="316"/>
            <ac:spMk id="5" creationId="{883848ED-FE9E-45C6-AE80-C3BC4D62723A}"/>
          </ac:spMkLst>
        </pc:spChg>
        <pc:spChg chg="add mod">
          <ac:chgData name="Theresa Pfurtscheller" userId="a6d2405f-d21f-4dff-ab0b-05e2aaf4b455" providerId="ADAL" clId="{9592EC1E-5994-4440-91CF-D8FAC28FD9DD}" dt="2022-03-16T08:04:41.785" v="5138" actId="20577"/>
          <ac:spMkLst>
            <pc:docMk/>
            <pc:sldMk cId="695760059" sldId="316"/>
            <ac:spMk id="6" creationId="{A4B3E3F6-F4EC-42B4-B243-18E41FA98DB8}"/>
          </ac:spMkLst>
        </pc:spChg>
      </pc:sldChg>
      <pc:sldChg chg="addSp delSp modSp new mod modNotesTx">
        <pc:chgData name="Theresa Pfurtscheller" userId="a6d2405f-d21f-4dff-ab0b-05e2aaf4b455" providerId="ADAL" clId="{9592EC1E-5994-4440-91CF-D8FAC28FD9DD}" dt="2022-03-16T07:49:36.059" v="5050" actId="1076"/>
        <pc:sldMkLst>
          <pc:docMk/>
          <pc:sldMk cId="998584029" sldId="317"/>
        </pc:sldMkLst>
        <pc:spChg chg="del">
          <ac:chgData name="Theresa Pfurtscheller" userId="a6d2405f-d21f-4dff-ab0b-05e2aaf4b455" providerId="ADAL" clId="{9592EC1E-5994-4440-91CF-D8FAC28FD9DD}" dt="2022-03-16T07:05:01.919" v="1129" actId="21"/>
          <ac:spMkLst>
            <pc:docMk/>
            <pc:sldMk cId="998584029" sldId="317"/>
            <ac:spMk id="2" creationId="{B651F5D4-AE8C-492A-B663-ABDFF9E831A3}"/>
          </ac:spMkLst>
        </pc:spChg>
        <pc:spChg chg="del">
          <ac:chgData name="Theresa Pfurtscheller" userId="a6d2405f-d21f-4dff-ab0b-05e2aaf4b455" providerId="ADAL" clId="{9592EC1E-5994-4440-91CF-D8FAC28FD9DD}" dt="2022-03-16T07:05:03.295" v="1130" actId="21"/>
          <ac:spMkLst>
            <pc:docMk/>
            <pc:sldMk cId="998584029" sldId="317"/>
            <ac:spMk id="3" creationId="{AD4389D3-0BB7-4511-B2CA-31AEB28A234F}"/>
          </ac:spMkLst>
        </pc:spChg>
        <pc:spChg chg="add del mod">
          <ac:chgData name="Theresa Pfurtscheller" userId="a6d2405f-d21f-4dff-ab0b-05e2aaf4b455" providerId="ADAL" clId="{9592EC1E-5994-4440-91CF-D8FAC28FD9DD}" dt="2022-03-16T07:05:17.960" v="1133"/>
          <ac:spMkLst>
            <pc:docMk/>
            <pc:sldMk cId="998584029" sldId="317"/>
            <ac:spMk id="4" creationId="{5A5880B5-5D09-4049-B93F-BE8D47FF776D}"/>
          </ac:spMkLst>
        </pc:spChg>
        <pc:spChg chg="add mod ord">
          <ac:chgData name="Theresa Pfurtscheller" userId="a6d2405f-d21f-4dff-ab0b-05e2aaf4b455" providerId="ADAL" clId="{9592EC1E-5994-4440-91CF-D8FAC28FD9DD}" dt="2022-03-16T07:49:33.320" v="5049" actId="207"/>
          <ac:spMkLst>
            <pc:docMk/>
            <pc:sldMk cId="998584029" sldId="317"/>
            <ac:spMk id="6" creationId="{D5F9AC7D-E44D-41A2-9C16-A2C8C76E90A5}"/>
          </ac:spMkLst>
        </pc:spChg>
        <pc:spChg chg="add mod">
          <ac:chgData name="Theresa Pfurtscheller" userId="a6d2405f-d21f-4dff-ab0b-05e2aaf4b455" providerId="ADAL" clId="{9592EC1E-5994-4440-91CF-D8FAC28FD9DD}" dt="2022-03-16T07:07:24.208" v="1228" actId="1076"/>
          <ac:spMkLst>
            <pc:docMk/>
            <pc:sldMk cId="998584029" sldId="317"/>
            <ac:spMk id="8" creationId="{B7D3D3B9-98F9-41CD-8339-E3B333074F6F}"/>
          </ac:spMkLst>
        </pc:spChg>
        <pc:spChg chg="add mod">
          <ac:chgData name="Theresa Pfurtscheller" userId="a6d2405f-d21f-4dff-ab0b-05e2aaf4b455" providerId="ADAL" clId="{9592EC1E-5994-4440-91CF-D8FAC28FD9DD}" dt="2022-03-16T07:11:04.023" v="1485" actId="2710"/>
          <ac:spMkLst>
            <pc:docMk/>
            <pc:sldMk cId="998584029" sldId="317"/>
            <ac:spMk id="9" creationId="{E25E1D88-93FB-441D-97DE-0BBA79B0C225}"/>
          </ac:spMkLst>
        </pc:spChg>
        <pc:spChg chg="add mod">
          <ac:chgData name="Theresa Pfurtscheller" userId="a6d2405f-d21f-4dff-ab0b-05e2aaf4b455" providerId="ADAL" clId="{9592EC1E-5994-4440-91CF-D8FAC28FD9DD}" dt="2022-03-16T07:12:57.871" v="1694" actId="20577"/>
          <ac:spMkLst>
            <pc:docMk/>
            <pc:sldMk cId="998584029" sldId="317"/>
            <ac:spMk id="10" creationId="{EE6352CC-0773-49EC-9BF1-902D4DBDE91F}"/>
          </ac:spMkLst>
        </pc:spChg>
        <pc:spChg chg="add mod">
          <ac:chgData name="Theresa Pfurtscheller" userId="a6d2405f-d21f-4dff-ab0b-05e2aaf4b455" providerId="ADAL" clId="{9592EC1E-5994-4440-91CF-D8FAC28FD9DD}" dt="2022-03-16T07:14:09.460" v="1891" actId="20577"/>
          <ac:spMkLst>
            <pc:docMk/>
            <pc:sldMk cId="998584029" sldId="317"/>
            <ac:spMk id="11" creationId="{AE49CA31-F751-46AE-8B3B-A4A9406D8A3D}"/>
          </ac:spMkLst>
        </pc:spChg>
        <pc:picChg chg="add mod">
          <ac:chgData name="Theresa Pfurtscheller" userId="a6d2405f-d21f-4dff-ab0b-05e2aaf4b455" providerId="ADAL" clId="{9592EC1E-5994-4440-91CF-D8FAC28FD9DD}" dt="2022-03-16T07:49:36.059" v="5050" actId="1076"/>
          <ac:picMkLst>
            <pc:docMk/>
            <pc:sldMk cId="998584029" sldId="317"/>
            <ac:picMk id="7" creationId="{E9E5CB60-23D9-45D0-A423-C1D97BCCB76D}"/>
          </ac:picMkLst>
        </pc:picChg>
      </pc:sldChg>
      <pc:sldChg chg="addSp delSp modSp new mod">
        <pc:chgData name="Theresa Pfurtscheller" userId="a6d2405f-d21f-4dff-ab0b-05e2aaf4b455" providerId="ADAL" clId="{9592EC1E-5994-4440-91CF-D8FAC28FD9DD}" dt="2022-03-16T07:49:58.668" v="5055" actId="1076"/>
        <pc:sldMkLst>
          <pc:docMk/>
          <pc:sldMk cId="3374841260" sldId="318"/>
        </pc:sldMkLst>
        <pc:spChg chg="del">
          <ac:chgData name="Theresa Pfurtscheller" userId="a6d2405f-d21f-4dff-ab0b-05e2aaf4b455" providerId="ADAL" clId="{9592EC1E-5994-4440-91CF-D8FAC28FD9DD}" dt="2022-03-16T07:20:13.280" v="2939" actId="21"/>
          <ac:spMkLst>
            <pc:docMk/>
            <pc:sldMk cId="3374841260" sldId="318"/>
            <ac:spMk id="2" creationId="{A41F0DF6-E5E1-49E8-B9D4-F20C1D25864B}"/>
          </ac:spMkLst>
        </pc:spChg>
        <pc:spChg chg="del">
          <ac:chgData name="Theresa Pfurtscheller" userId="a6d2405f-d21f-4dff-ab0b-05e2aaf4b455" providerId="ADAL" clId="{9592EC1E-5994-4440-91CF-D8FAC28FD9DD}" dt="2022-03-16T07:20:15.135" v="2940" actId="21"/>
          <ac:spMkLst>
            <pc:docMk/>
            <pc:sldMk cId="3374841260" sldId="318"/>
            <ac:spMk id="3" creationId="{E7FB09D4-A93F-4EDB-9267-151E056EF4BD}"/>
          </ac:spMkLst>
        </pc:spChg>
        <pc:spChg chg="add mod">
          <ac:chgData name="Theresa Pfurtscheller" userId="a6d2405f-d21f-4dff-ab0b-05e2aaf4b455" providerId="ADAL" clId="{9592EC1E-5994-4440-91CF-D8FAC28FD9DD}" dt="2022-03-16T07:49:56.247" v="5054" actId="207"/>
          <ac:spMkLst>
            <pc:docMk/>
            <pc:sldMk cId="3374841260" sldId="318"/>
            <ac:spMk id="4" creationId="{F0993B94-051F-48CF-AAA5-E44C82FAA169}"/>
          </ac:spMkLst>
        </pc:spChg>
        <pc:spChg chg="add mod">
          <ac:chgData name="Theresa Pfurtscheller" userId="a6d2405f-d21f-4dff-ab0b-05e2aaf4b455" providerId="ADAL" clId="{9592EC1E-5994-4440-91CF-D8FAC28FD9DD}" dt="2022-03-16T07:49:58.668" v="5055" actId="1076"/>
          <ac:spMkLst>
            <pc:docMk/>
            <pc:sldMk cId="3374841260" sldId="318"/>
            <ac:spMk id="5" creationId="{99ADB73D-D4E3-4CCF-81EC-C4FC040ED63E}"/>
          </ac:spMkLst>
        </pc:spChg>
      </pc:sldChg>
      <pc:sldChg chg="addSp delSp modSp add mod">
        <pc:chgData name="Theresa Pfurtscheller" userId="a6d2405f-d21f-4dff-ab0b-05e2aaf4b455" providerId="ADAL" clId="{9592EC1E-5994-4440-91CF-D8FAC28FD9DD}" dt="2022-03-16T07:50:22.422" v="5058" actId="207"/>
        <pc:sldMkLst>
          <pc:docMk/>
          <pc:sldMk cId="3611834341" sldId="319"/>
        </pc:sldMkLst>
        <pc:spChg chg="add mod">
          <ac:chgData name="Theresa Pfurtscheller" userId="a6d2405f-d21f-4dff-ab0b-05e2aaf4b455" providerId="ADAL" clId="{9592EC1E-5994-4440-91CF-D8FAC28FD9DD}" dt="2022-03-16T07:48:28.668" v="5045" actId="113"/>
          <ac:spMkLst>
            <pc:docMk/>
            <pc:sldMk cId="3611834341" sldId="319"/>
            <ac:spMk id="2" creationId="{F5504CF5-81D6-4466-9EFD-207E5BB7F208}"/>
          </ac:spMkLst>
        </pc:spChg>
        <pc:spChg chg="mod">
          <ac:chgData name="Theresa Pfurtscheller" userId="a6d2405f-d21f-4dff-ab0b-05e2aaf4b455" providerId="ADAL" clId="{9592EC1E-5994-4440-91CF-D8FAC28FD9DD}" dt="2022-03-16T07:50:22.422" v="5058" actId="207"/>
          <ac:spMkLst>
            <pc:docMk/>
            <pc:sldMk cId="3611834341" sldId="319"/>
            <ac:spMk id="3" creationId="{7401A266-B528-4454-A238-81FB5B0E0358}"/>
          </ac:spMkLst>
        </pc:spChg>
        <pc:spChg chg="del">
          <ac:chgData name="Theresa Pfurtscheller" userId="a6d2405f-d21f-4dff-ab0b-05e2aaf4b455" providerId="ADAL" clId="{9592EC1E-5994-4440-91CF-D8FAC28FD9DD}" dt="2022-03-16T07:42:22.544" v="4429" actId="21"/>
          <ac:spMkLst>
            <pc:docMk/>
            <pc:sldMk cId="3611834341" sldId="319"/>
            <ac:spMk id="6" creationId="{E6042529-822F-4B28-910D-36F981004C97}"/>
          </ac:spMkLst>
        </pc:spChg>
        <pc:spChg chg="del">
          <ac:chgData name="Theresa Pfurtscheller" userId="a6d2405f-d21f-4dff-ab0b-05e2aaf4b455" providerId="ADAL" clId="{9592EC1E-5994-4440-91CF-D8FAC28FD9DD}" dt="2022-03-16T07:42:24.739" v="4430" actId="21"/>
          <ac:spMkLst>
            <pc:docMk/>
            <pc:sldMk cId="3611834341" sldId="319"/>
            <ac:spMk id="7" creationId="{7DDF3532-EFA3-405E-92A1-70C10EFD8BF2}"/>
          </ac:spMkLst>
        </pc:spChg>
      </pc:sldChg>
      <pc:sldChg chg="addSp delSp modSp new mod">
        <pc:chgData name="Theresa Pfurtscheller" userId="a6d2405f-d21f-4dff-ab0b-05e2aaf4b455" providerId="ADAL" clId="{9592EC1E-5994-4440-91CF-D8FAC28FD9DD}" dt="2022-03-16T07:55:55.910" v="5111" actId="1076"/>
        <pc:sldMkLst>
          <pc:docMk/>
          <pc:sldMk cId="3324620210" sldId="320"/>
        </pc:sldMkLst>
        <pc:spChg chg="mod">
          <ac:chgData name="Theresa Pfurtscheller" userId="a6d2405f-d21f-4dff-ab0b-05e2aaf4b455" providerId="ADAL" clId="{9592EC1E-5994-4440-91CF-D8FAC28FD9DD}" dt="2022-03-16T07:51:25.328" v="5098" actId="1076"/>
          <ac:spMkLst>
            <pc:docMk/>
            <pc:sldMk cId="3324620210" sldId="320"/>
            <ac:spMk id="2" creationId="{9708B487-E770-43BE-B451-405ECCE977E2}"/>
          </ac:spMkLst>
        </pc:spChg>
        <pc:spChg chg="add del">
          <ac:chgData name="Theresa Pfurtscheller" userId="a6d2405f-d21f-4dff-ab0b-05e2aaf4b455" providerId="ADAL" clId="{9592EC1E-5994-4440-91CF-D8FAC28FD9DD}" dt="2022-03-16T07:51:51.346" v="5100" actId="21"/>
          <ac:spMkLst>
            <pc:docMk/>
            <pc:sldMk cId="3324620210" sldId="320"/>
            <ac:spMk id="4" creationId="{9A34FBFE-0DFF-4738-BE31-79289454332F}"/>
          </ac:spMkLst>
        </pc:spChg>
        <pc:picChg chg="add mod">
          <ac:chgData name="Theresa Pfurtscheller" userId="a6d2405f-d21f-4dff-ab0b-05e2aaf4b455" providerId="ADAL" clId="{9592EC1E-5994-4440-91CF-D8FAC28FD9DD}" dt="2022-03-16T07:55:54.020" v="5110" actId="1076"/>
          <ac:picMkLst>
            <pc:docMk/>
            <pc:sldMk cId="3324620210" sldId="320"/>
            <ac:picMk id="8" creationId="{3C9A8D49-3E29-4722-AD4F-5A672CD25B3D}"/>
          </ac:picMkLst>
        </pc:picChg>
        <pc:picChg chg="add mod">
          <ac:chgData name="Theresa Pfurtscheller" userId="a6d2405f-d21f-4dff-ab0b-05e2aaf4b455" providerId="ADAL" clId="{9592EC1E-5994-4440-91CF-D8FAC28FD9DD}" dt="2022-03-16T07:55:55.910" v="5111" actId="1076"/>
          <ac:picMkLst>
            <pc:docMk/>
            <pc:sldMk cId="3324620210" sldId="320"/>
            <ac:picMk id="10" creationId="{E9751661-4AD3-45E8-9FF5-CAE43B1F5BC1}"/>
          </ac:picMkLst>
        </pc:picChg>
      </pc:sldChg>
      <pc:sldChg chg="addSp delSp modSp new mod">
        <pc:chgData name="Theresa Pfurtscheller" userId="a6d2405f-d21f-4dff-ab0b-05e2aaf4b455" providerId="ADAL" clId="{9592EC1E-5994-4440-91CF-D8FAC28FD9DD}" dt="2022-03-16T07:57:41.927" v="5118" actId="1076"/>
        <pc:sldMkLst>
          <pc:docMk/>
          <pc:sldMk cId="2044698260" sldId="321"/>
        </pc:sldMkLst>
        <pc:spChg chg="del">
          <ac:chgData name="Theresa Pfurtscheller" userId="a6d2405f-d21f-4dff-ab0b-05e2aaf4b455" providerId="ADAL" clId="{9592EC1E-5994-4440-91CF-D8FAC28FD9DD}" dt="2022-03-16T07:56:35.111" v="5114" actId="21"/>
          <ac:spMkLst>
            <pc:docMk/>
            <pc:sldMk cId="2044698260" sldId="321"/>
            <ac:spMk id="2" creationId="{3A0F09E5-08D1-4CA6-AA78-11BA46D9CD82}"/>
          </ac:spMkLst>
        </pc:spChg>
        <pc:spChg chg="add mod">
          <ac:chgData name="Theresa Pfurtscheller" userId="a6d2405f-d21f-4dff-ab0b-05e2aaf4b455" providerId="ADAL" clId="{9592EC1E-5994-4440-91CF-D8FAC28FD9DD}" dt="2022-03-16T07:56:32.734" v="5113"/>
          <ac:spMkLst>
            <pc:docMk/>
            <pc:sldMk cId="2044698260" sldId="321"/>
            <ac:spMk id="3" creationId="{5BBEDF9F-531A-4859-995C-101DE530BA8F}"/>
          </ac:spMkLst>
        </pc:spChg>
        <pc:picChg chg="add mod">
          <ac:chgData name="Theresa Pfurtscheller" userId="a6d2405f-d21f-4dff-ab0b-05e2aaf4b455" providerId="ADAL" clId="{9592EC1E-5994-4440-91CF-D8FAC28FD9DD}" dt="2022-03-16T07:57:41.927" v="5118" actId="1076"/>
          <ac:picMkLst>
            <pc:docMk/>
            <pc:sldMk cId="2044698260" sldId="321"/>
            <ac:picMk id="5" creationId="{D530C13D-6DD1-4E74-B047-239158289E1A}"/>
          </ac:picMkLst>
        </pc:picChg>
      </pc:sldChg>
      <pc:sldChg chg="addSp delSp modSp new mod">
        <pc:chgData name="Theresa Pfurtscheller" userId="a6d2405f-d21f-4dff-ab0b-05e2aaf4b455" providerId="ADAL" clId="{9592EC1E-5994-4440-91CF-D8FAC28FD9DD}" dt="2022-03-16T07:58:32.147" v="5124" actId="1076"/>
        <pc:sldMkLst>
          <pc:docMk/>
          <pc:sldMk cId="3250923460" sldId="322"/>
        </pc:sldMkLst>
        <pc:spChg chg="del">
          <ac:chgData name="Theresa Pfurtscheller" userId="a6d2405f-d21f-4dff-ab0b-05e2aaf4b455" providerId="ADAL" clId="{9592EC1E-5994-4440-91CF-D8FAC28FD9DD}" dt="2022-03-16T07:57:58.449" v="5121" actId="21"/>
          <ac:spMkLst>
            <pc:docMk/>
            <pc:sldMk cId="3250923460" sldId="322"/>
            <ac:spMk id="2" creationId="{9B0FEE45-3087-440C-BEDE-6C8FDC98F37B}"/>
          </ac:spMkLst>
        </pc:spChg>
        <pc:spChg chg="add mod">
          <ac:chgData name="Theresa Pfurtscheller" userId="a6d2405f-d21f-4dff-ab0b-05e2aaf4b455" providerId="ADAL" clId="{9592EC1E-5994-4440-91CF-D8FAC28FD9DD}" dt="2022-03-16T07:58:00.695" v="5122" actId="1076"/>
          <ac:spMkLst>
            <pc:docMk/>
            <pc:sldMk cId="3250923460" sldId="322"/>
            <ac:spMk id="3" creationId="{E5BCCC4D-8FA3-4E86-8405-2C0A3FAE6BF1}"/>
          </ac:spMkLst>
        </pc:spChg>
        <pc:picChg chg="add mod">
          <ac:chgData name="Theresa Pfurtscheller" userId="a6d2405f-d21f-4dff-ab0b-05e2aaf4b455" providerId="ADAL" clId="{9592EC1E-5994-4440-91CF-D8FAC28FD9DD}" dt="2022-03-16T07:58:32.147" v="5124" actId="1076"/>
          <ac:picMkLst>
            <pc:docMk/>
            <pc:sldMk cId="3250923460" sldId="322"/>
            <ac:picMk id="4" creationId="{A639333A-995F-4C64-9DA4-B4E266CBE644}"/>
          </ac:picMkLst>
        </pc:picChg>
      </pc:sldChg>
      <pc:sldMasterChg chg="delSldLayout">
        <pc:chgData name="Theresa Pfurtscheller" userId="a6d2405f-d21f-4dff-ab0b-05e2aaf4b455" providerId="ADAL" clId="{9592EC1E-5994-4440-91CF-D8FAC28FD9DD}" dt="2022-03-15T17:12:43.132" v="45" actId="2696"/>
        <pc:sldMasterMkLst>
          <pc:docMk/>
          <pc:sldMasterMk cId="0" sldId="2147483681"/>
        </pc:sldMasterMkLst>
        <pc:sldLayoutChg chg="del">
          <pc:chgData name="Theresa Pfurtscheller" userId="a6d2405f-d21f-4dff-ab0b-05e2aaf4b455" providerId="ADAL" clId="{9592EC1E-5994-4440-91CF-D8FAC28FD9DD}" dt="2022-03-15T17:12:41.012" v="44" actId="2696"/>
          <pc:sldLayoutMkLst>
            <pc:docMk/>
            <pc:sldMasterMk cId="0" sldId="2147483681"/>
            <pc:sldLayoutMk cId="0" sldId="2147483655"/>
          </pc:sldLayoutMkLst>
        </pc:sldLayoutChg>
        <pc:sldLayoutChg chg="del">
          <pc:chgData name="Theresa Pfurtscheller" userId="a6d2405f-d21f-4dff-ab0b-05e2aaf4b455" providerId="ADAL" clId="{9592EC1E-5994-4440-91CF-D8FAC28FD9DD}" dt="2022-03-15T17:12:43.132" v="45" actId="2696"/>
          <pc:sldLayoutMkLst>
            <pc:docMk/>
            <pc:sldMasterMk cId="0" sldId="2147483681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The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thesis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five</a:t>
            </a:r>
            <a:r>
              <a:rPr lang="de-DE" dirty="0"/>
              <a:t> pulse </a:t>
            </a:r>
            <a:r>
              <a:rPr lang="de-DE" dirty="0" err="1"/>
              <a:t>oximeters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five</a:t>
            </a:r>
            <a:r>
              <a:rPr lang="de-DE" dirty="0"/>
              <a:t> in a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setting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observational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in </a:t>
            </a:r>
            <a:r>
              <a:rPr lang="de-DE" dirty="0" err="1"/>
              <a:t>Cambodia</a:t>
            </a:r>
            <a:r>
              <a:rPr lang="de-DE" dirty="0"/>
              <a:t>, </a:t>
            </a:r>
            <a:r>
              <a:rPr lang="de-DE" dirty="0" err="1"/>
              <a:t>Ethiopia</a:t>
            </a:r>
            <a:r>
              <a:rPr lang="de-DE" dirty="0"/>
              <a:t>, South Sudan and Uganda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I will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background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on </a:t>
            </a:r>
            <a:r>
              <a:rPr lang="de-DE" dirty="0" err="1"/>
              <a:t>child</a:t>
            </a:r>
            <a:r>
              <a:rPr lang="de-DE" dirty="0"/>
              <a:t> </a:t>
            </a:r>
            <a:r>
              <a:rPr lang="de-DE" dirty="0" err="1"/>
              <a:t>mortality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importance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LRI in </a:t>
            </a:r>
            <a:r>
              <a:rPr lang="de-DE" dirty="0" err="1"/>
              <a:t>child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, </a:t>
            </a:r>
            <a:r>
              <a:rPr lang="de-DE" dirty="0" err="1"/>
              <a:t>then</a:t>
            </a:r>
            <a:r>
              <a:rPr lang="de-DE" dirty="0"/>
              <a:t> I will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aim</a:t>
            </a:r>
            <a:r>
              <a:rPr lang="de-DE" dirty="0"/>
              <a:t> and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. I will 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design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,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methodological</a:t>
            </a:r>
            <a:r>
              <a:rPr lang="de-DE" dirty="0"/>
              <a:t> </a:t>
            </a:r>
            <a:r>
              <a:rPr lang="de-DE" dirty="0" err="1"/>
              <a:t>considerations</a:t>
            </a:r>
            <a:r>
              <a:rPr lang="de-DE" dirty="0"/>
              <a:t> and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will finish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analyses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The </a:t>
            </a:r>
            <a:r>
              <a:rPr lang="de-DE" dirty="0" err="1"/>
              <a:t>Aim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five</a:t>
            </a:r>
            <a:r>
              <a:rPr lang="de-DE" dirty="0"/>
              <a:t> pulse </a:t>
            </a:r>
            <a:r>
              <a:rPr lang="de-DE" dirty="0" err="1"/>
              <a:t>oximeter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a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setting</a:t>
            </a:r>
            <a:r>
              <a:rPr lang="de-DE" dirty="0"/>
              <a:t> and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acceptability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 </a:t>
            </a:r>
            <a:r>
              <a:rPr lang="de-DE" dirty="0" err="1"/>
              <a:t>among</a:t>
            </a:r>
            <a:r>
              <a:rPr lang="de-DE" dirty="0"/>
              <a:t> CHWs in </a:t>
            </a:r>
            <a:r>
              <a:rPr lang="de-DE" dirty="0" err="1"/>
              <a:t>low-income</a:t>
            </a:r>
            <a:r>
              <a:rPr lang="de-DE" dirty="0"/>
              <a:t> and </a:t>
            </a:r>
            <a:r>
              <a:rPr lang="de-DE" dirty="0" err="1"/>
              <a:t>lower-middle</a:t>
            </a:r>
            <a:r>
              <a:rPr lang="de-DE" dirty="0"/>
              <a:t> </a:t>
            </a:r>
            <a:r>
              <a:rPr lang="de-DE" dirty="0" err="1"/>
              <a:t>income</a:t>
            </a:r>
            <a:r>
              <a:rPr lang="de-DE" dirty="0"/>
              <a:t> countries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The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usability</a:t>
            </a:r>
            <a:r>
              <a:rPr lang="de-DE" dirty="0"/>
              <a:t> and </a:t>
            </a:r>
            <a:r>
              <a:rPr lang="de-DE" dirty="0" err="1"/>
              <a:t>acceptability</a:t>
            </a:r>
            <a:r>
              <a:rPr lang="de-DE" dirty="0"/>
              <a:t> will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useful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officials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scaled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pulse </a:t>
            </a:r>
            <a:r>
              <a:rPr lang="de-DE" dirty="0" err="1"/>
              <a:t>oximetry</a:t>
            </a:r>
            <a:r>
              <a:rPr lang="de-DE" dirty="0"/>
              <a:t> on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an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advantages</a:t>
            </a:r>
            <a:r>
              <a:rPr lang="de-DE" dirty="0"/>
              <a:t> and </a:t>
            </a:r>
            <a:r>
              <a:rPr lang="de-DE" dirty="0" err="1"/>
              <a:t>challenges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in </a:t>
            </a:r>
            <a:r>
              <a:rPr lang="de-DE" dirty="0" err="1"/>
              <a:t>routine</a:t>
            </a:r>
            <a:r>
              <a:rPr lang="de-DE" dirty="0"/>
              <a:t> </a:t>
            </a:r>
            <a:r>
              <a:rPr lang="de-DE" dirty="0" err="1"/>
              <a:t>communtiy</a:t>
            </a:r>
            <a:r>
              <a:rPr lang="de-DE" dirty="0"/>
              <a:t> </a:t>
            </a:r>
            <a:r>
              <a:rPr lang="de-DE" dirty="0" err="1"/>
              <a:t>settings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These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focusing</a:t>
            </a:r>
            <a:r>
              <a:rPr lang="de-DE" dirty="0"/>
              <a:t> on </a:t>
            </a:r>
            <a:r>
              <a:rPr lang="de-DE" dirty="0" err="1"/>
              <a:t>usability</a:t>
            </a:r>
            <a:r>
              <a:rPr lang="de-DE" dirty="0"/>
              <a:t> and </a:t>
            </a:r>
            <a:r>
              <a:rPr lang="de-DE" dirty="0" err="1"/>
              <a:t>acceptability</a:t>
            </a:r>
            <a:r>
              <a:rPr lang="de-DE" dirty="0"/>
              <a:t>,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mixed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I am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quant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and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qual</a:t>
            </a:r>
            <a:r>
              <a:rPr lang="de-DE" dirty="0"/>
              <a:t> </a:t>
            </a:r>
            <a:r>
              <a:rPr lang="de-DE" dirty="0" err="1"/>
              <a:t>part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usability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and </a:t>
            </a:r>
            <a:r>
              <a:rPr lang="de-DE" dirty="0" err="1"/>
              <a:t>definitions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universal I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chosen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framework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guide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methodology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plane</a:t>
            </a:r>
          </a:p>
          <a:p>
            <a:pPr marL="158750" indent="0">
              <a:buNone/>
            </a:pPr>
            <a:r>
              <a:rPr lang="de-DE" dirty="0"/>
              <a:t>This </a:t>
            </a:r>
            <a:r>
              <a:rPr lang="de-DE" dirty="0" err="1"/>
              <a:t>framework</a:t>
            </a:r>
            <a:r>
              <a:rPr lang="de-DE" dirty="0"/>
              <a:t> </a:t>
            </a:r>
            <a:r>
              <a:rPr lang="de-DE" dirty="0" err="1"/>
              <a:t>takes</a:t>
            </a:r>
            <a:r>
              <a:rPr lang="de-DE" dirty="0"/>
              <a:t> a human </a:t>
            </a: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oriented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takes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situation</a:t>
            </a:r>
            <a:r>
              <a:rPr lang="de-DE" dirty="0"/>
              <a:t> and 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. 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especially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usability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design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product</a:t>
            </a:r>
            <a:r>
              <a:rPr lang="de-DE" dirty="0"/>
              <a:t> but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usability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context</a:t>
            </a:r>
            <a:r>
              <a:rPr lang="de-DE" dirty="0"/>
              <a:t>. </a:t>
            </a:r>
          </a:p>
          <a:p>
            <a:pPr marL="158750" indent="0">
              <a:buNone/>
            </a:pPr>
            <a:endParaRPr lang="de-DE" dirty="0"/>
          </a:p>
          <a:p>
            <a:pPr marL="158750" indent="0">
              <a:buNone/>
            </a:pPr>
            <a:r>
              <a:rPr lang="de-DE" dirty="0"/>
              <a:t>Users: CHWs, FLHFWs</a:t>
            </a:r>
          </a:p>
          <a:p>
            <a:pPr marL="158750" indent="0">
              <a:buNone/>
            </a:pPr>
            <a:r>
              <a:rPr lang="de-DE" dirty="0"/>
              <a:t>Task </a:t>
            </a:r>
            <a:r>
              <a:rPr lang="de-DE" dirty="0" err="1"/>
              <a:t>goals</a:t>
            </a:r>
            <a:r>
              <a:rPr lang="de-DE" dirty="0"/>
              <a:t>: </a:t>
            </a:r>
            <a:r>
              <a:rPr lang="de-DE" dirty="0" err="1"/>
              <a:t>Taking</a:t>
            </a:r>
            <a:r>
              <a:rPr lang="de-DE" dirty="0"/>
              <a:t> a pulse </a:t>
            </a:r>
            <a:r>
              <a:rPr lang="de-DE" dirty="0" err="1"/>
              <a:t>oximeter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in </a:t>
            </a:r>
            <a:r>
              <a:rPr lang="de-DE" dirty="0" err="1"/>
              <a:t>children</a:t>
            </a:r>
            <a:r>
              <a:rPr lang="de-DE" dirty="0"/>
              <a:t> &lt;5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fb</a:t>
            </a:r>
            <a:r>
              <a:rPr lang="de-DE" dirty="0"/>
              <a:t> and </a:t>
            </a:r>
            <a:r>
              <a:rPr lang="de-DE" dirty="0" err="1"/>
              <a:t>filtering</a:t>
            </a:r>
            <a:r>
              <a:rPr lang="de-DE" dirty="0"/>
              <a:t> out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severely</a:t>
            </a:r>
            <a:r>
              <a:rPr lang="de-DE" dirty="0"/>
              <a:t> </a:t>
            </a:r>
            <a:r>
              <a:rPr lang="de-DE" dirty="0" err="1"/>
              <a:t>ill</a:t>
            </a:r>
            <a:endParaRPr lang="de-DE" dirty="0"/>
          </a:p>
          <a:p>
            <a:pPr marL="158750" indent="0">
              <a:buNone/>
            </a:pPr>
            <a:r>
              <a:rPr lang="de-DE" dirty="0" err="1"/>
              <a:t>Context</a:t>
            </a:r>
            <a:r>
              <a:rPr lang="de-DE" dirty="0"/>
              <a:t>: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context</a:t>
            </a:r>
            <a:r>
              <a:rPr lang="de-DE" dirty="0"/>
              <a:t> (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healthworkforce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settings</a:t>
            </a:r>
            <a:r>
              <a:rPr lang="de-DE" dirty="0"/>
              <a:t>)</a:t>
            </a:r>
          </a:p>
          <a:p>
            <a:pPr marL="158750" indent="0">
              <a:buNone/>
            </a:pPr>
            <a:r>
              <a:rPr lang="de-DE" dirty="0" err="1"/>
              <a:t>Product</a:t>
            </a:r>
            <a:r>
              <a:rPr lang="de-DE" dirty="0"/>
              <a:t>: 2 </a:t>
            </a:r>
            <a:r>
              <a:rPr lang="de-DE" dirty="0" err="1"/>
              <a:t>fingertip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, 2 </a:t>
            </a:r>
            <a:r>
              <a:rPr lang="de-DE" dirty="0" err="1"/>
              <a:t>handheld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, 1 </a:t>
            </a:r>
            <a:r>
              <a:rPr lang="de-DE" dirty="0" err="1"/>
              <a:t>handheld</a:t>
            </a:r>
            <a:r>
              <a:rPr lang="de-DE" dirty="0"/>
              <a:t> </a:t>
            </a:r>
            <a:r>
              <a:rPr lang="de-DE" dirty="0" err="1"/>
              <a:t>phone</a:t>
            </a:r>
            <a:r>
              <a:rPr lang="de-DE" dirty="0"/>
              <a:t> </a:t>
            </a:r>
            <a:r>
              <a:rPr lang="de-DE" dirty="0" err="1"/>
              <a:t>oximeter</a:t>
            </a:r>
            <a:endParaRPr lang="de-DE" dirty="0"/>
          </a:p>
          <a:p>
            <a:pPr marL="158750" indent="0">
              <a:buNone/>
            </a:pPr>
            <a:endParaRPr lang="de-DE" dirty="0"/>
          </a:p>
          <a:p>
            <a:pPr marL="158750" indent="0">
              <a:buNone/>
            </a:pPr>
            <a:r>
              <a:rPr lang="de-DE" dirty="0"/>
              <a:t>Performance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examined</a:t>
            </a:r>
            <a:r>
              <a:rPr lang="de-DE" dirty="0"/>
              <a:t>, I </a:t>
            </a:r>
            <a:r>
              <a:rPr lang="de-DE" dirty="0" err="1"/>
              <a:t>therefor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on </a:t>
            </a:r>
            <a:r>
              <a:rPr lang="de-DE" dirty="0" err="1"/>
              <a:t>effectiveness</a:t>
            </a:r>
            <a:r>
              <a:rPr lang="de-DE" dirty="0"/>
              <a:t>, </a:t>
            </a:r>
            <a:r>
              <a:rPr lang="de-DE" dirty="0" err="1"/>
              <a:t>efficiency</a:t>
            </a:r>
            <a:r>
              <a:rPr lang="de-DE" dirty="0"/>
              <a:t> and </a:t>
            </a:r>
            <a:r>
              <a:rPr lang="de-DE" dirty="0" err="1"/>
              <a:t>satisfaction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a </a:t>
            </a:r>
            <a:r>
              <a:rPr lang="de-DE" dirty="0" err="1"/>
              <a:t>routine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56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Data </a:t>
            </a:r>
            <a:r>
              <a:rPr lang="de-DE" dirty="0" err="1"/>
              <a:t>collection</a:t>
            </a:r>
            <a:r>
              <a:rPr lang="de-DE" dirty="0"/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Data was </a:t>
            </a:r>
            <a:r>
              <a:rPr lang="de-DE" dirty="0" err="1"/>
              <a:t>collected</a:t>
            </a:r>
            <a:r>
              <a:rPr lang="de-DE" dirty="0"/>
              <a:t> and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NGO Malaria </a:t>
            </a:r>
            <a:r>
              <a:rPr lang="de-DE" dirty="0" err="1"/>
              <a:t>consortium</a:t>
            </a:r>
            <a:r>
              <a:rPr lang="de-DE" dirty="0"/>
              <a:t>. A </a:t>
            </a:r>
            <a:r>
              <a:rPr lang="de-DE" dirty="0" err="1"/>
              <a:t>purposive</a:t>
            </a:r>
            <a:r>
              <a:rPr lang="de-DE" dirty="0"/>
              <a:t> </a:t>
            </a:r>
            <a:r>
              <a:rPr lang="de-DE" dirty="0" err="1"/>
              <a:t>sampling</a:t>
            </a:r>
            <a:r>
              <a:rPr lang="de-DE" dirty="0"/>
              <a:t> </a:t>
            </a:r>
            <a:r>
              <a:rPr lang="de-DE" dirty="0" err="1"/>
              <a:t>strategy</a:t>
            </a:r>
            <a:r>
              <a:rPr lang="de-DE" dirty="0"/>
              <a:t> was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CHW and FLHFW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in a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multicentre</a:t>
            </a:r>
            <a:r>
              <a:rPr lang="de-DE" dirty="0"/>
              <a:t> </a:t>
            </a:r>
            <a:r>
              <a:rPr lang="de-DE" dirty="0" err="1"/>
              <a:t>observational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and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completed</a:t>
            </a:r>
            <a:r>
              <a:rPr lang="de-DE" dirty="0"/>
              <a:t> a 2 </a:t>
            </a:r>
            <a:r>
              <a:rPr lang="de-DE" dirty="0" err="1"/>
              <a:t>day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invited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participate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observed</a:t>
            </a:r>
            <a:r>
              <a:rPr lang="de-DE" dirty="0"/>
              <a:t> 3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3 </a:t>
            </a:r>
            <a:r>
              <a:rPr lang="de-DE" dirty="0" err="1"/>
              <a:t>months</a:t>
            </a:r>
            <a:r>
              <a:rPr lang="de-DE" dirty="0"/>
              <a:t>, 5 </a:t>
            </a:r>
            <a:r>
              <a:rPr lang="de-DE" dirty="0" err="1"/>
              <a:t>assessments</a:t>
            </a:r>
            <a:r>
              <a:rPr lang="de-DE" dirty="0"/>
              <a:t> on </a:t>
            </a:r>
            <a:r>
              <a:rPr lang="de-DE" dirty="0" err="1"/>
              <a:t>children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5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represents</a:t>
            </a:r>
            <a:r>
              <a:rPr lang="de-DE" dirty="0"/>
              <a:t> a </a:t>
            </a:r>
            <a:r>
              <a:rPr lang="de-DE" dirty="0" err="1"/>
              <a:t>convenience</a:t>
            </a:r>
            <a:r>
              <a:rPr lang="de-DE" dirty="0"/>
              <a:t> sample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presented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HW on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day</a:t>
            </a:r>
            <a:r>
              <a:rPr lang="de-DE" dirty="0"/>
              <a:t>. After </a:t>
            </a:r>
            <a:r>
              <a:rPr lang="de-DE" dirty="0" err="1"/>
              <a:t>the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observational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HW </a:t>
            </a:r>
            <a:r>
              <a:rPr lang="de-DE" dirty="0" err="1"/>
              <a:t>took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in a semi-</a:t>
            </a:r>
            <a:r>
              <a:rPr lang="de-DE" dirty="0" err="1"/>
              <a:t>structured</a:t>
            </a:r>
            <a:r>
              <a:rPr lang="de-DE" dirty="0"/>
              <a:t> </a:t>
            </a:r>
            <a:r>
              <a:rPr lang="de-DE" dirty="0" err="1"/>
              <a:t>exit</a:t>
            </a:r>
            <a:r>
              <a:rPr lang="de-DE" dirty="0"/>
              <a:t> interview (</a:t>
            </a:r>
            <a:r>
              <a:rPr lang="de-DE" dirty="0" err="1"/>
              <a:t>therefore</a:t>
            </a:r>
            <a:r>
              <a:rPr lang="de-DE" dirty="0"/>
              <a:t> 100 </a:t>
            </a:r>
            <a:r>
              <a:rPr lang="de-DE" dirty="0" err="1"/>
              <a:t>interviews</a:t>
            </a:r>
            <a:r>
              <a:rPr lang="de-DE" dirty="0"/>
              <a:t>) Interviews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conducted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languages</a:t>
            </a:r>
            <a:r>
              <a:rPr lang="de-DE" dirty="0"/>
              <a:t> </a:t>
            </a:r>
            <a:r>
              <a:rPr lang="de-DE" dirty="0" err="1"/>
              <a:t>respectively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cc7554a049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cc7554a049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Here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variables </a:t>
            </a:r>
            <a:r>
              <a:rPr lang="de-DE" dirty="0" err="1"/>
              <a:t>obtained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an </a:t>
            </a:r>
            <a:r>
              <a:rPr lang="de-DE" dirty="0" err="1"/>
              <a:t>observational</a:t>
            </a:r>
            <a:r>
              <a:rPr lang="de-DE" dirty="0"/>
              <a:t> </a:t>
            </a:r>
            <a:r>
              <a:rPr lang="de-DE" dirty="0" err="1"/>
              <a:t>checklist</a:t>
            </a:r>
            <a:r>
              <a:rPr lang="de-DE" dirty="0"/>
              <a:t> and </a:t>
            </a:r>
            <a:r>
              <a:rPr lang="de-DE" dirty="0" err="1"/>
              <a:t>another</a:t>
            </a:r>
            <a:r>
              <a:rPr lang="de-DE" dirty="0"/>
              <a:t> form </a:t>
            </a:r>
            <a:r>
              <a:rPr lang="de-DE" dirty="0" err="1"/>
              <a:t>completed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researcher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visit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variables </a:t>
            </a:r>
            <a:r>
              <a:rPr lang="de-DE" dirty="0" err="1"/>
              <a:t>are</a:t>
            </a:r>
            <a:r>
              <a:rPr lang="de-DE" dirty="0"/>
              <a:t> all </a:t>
            </a:r>
            <a:r>
              <a:rPr lang="de-DE" dirty="0" err="1"/>
              <a:t>binary</a:t>
            </a:r>
            <a:r>
              <a:rPr lang="de-DE" dirty="0"/>
              <a:t> and form 10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a </a:t>
            </a:r>
            <a:r>
              <a:rPr lang="de-DE" dirty="0" err="1"/>
              <a:t>Pox</a:t>
            </a:r>
            <a:r>
              <a:rPr lang="de-DE" dirty="0"/>
              <a:t> </a:t>
            </a:r>
            <a:r>
              <a:rPr lang="de-DE" dirty="0" err="1"/>
              <a:t>assessment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top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variables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assess</a:t>
            </a:r>
            <a:r>
              <a:rPr lang="de-DE" dirty="0"/>
              <a:t> negative </a:t>
            </a:r>
            <a:r>
              <a:rPr lang="de-DE" dirty="0" err="1"/>
              <a:t>consequences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satisfaction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I will </a:t>
            </a:r>
            <a:r>
              <a:rPr lang="de-DE" dirty="0" err="1"/>
              <a:t>use</a:t>
            </a:r>
            <a:r>
              <a:rPr lang="de-DE" dirty="0"/>
              <a:t>, </a:t>
            </a:r>
            <a:r>
              <a:rPr lang="de-DE" dirty="0" err="1"/>
              <a:t>either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a </a:t>
            </a:r>
            <a:r>
              <a:rPr lang="de-DE" dirty="0" err="1"/>
              <a:t>likert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questionnaire</a:t>
            </a:r>
            <a:r>
              <a:rPr lang="de-DE" dirty="0"/>
              <a:t> on </a:t>
            </a:r>
            <a:r>
              <a:rPr lang="de-DE" dirty="0" err="1"/>
              <a:t>perceived</a:t>
            </a:r>
            <a:r>
              <a:rPr lang="de-DE" dirty="0"/>
              <a:t> </a:t>
            </a:r>
            <a:r>
              <a:rPr lang="de-DE" dirty="0" err="1"/>
              <a:t>usability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yes</a:t>
            </a:r>
            <a:r>
              <a:rPr lang="de-DE" dirty="0"/>
              <a:t>/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interviews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Additionally</a:t>
            </a:r>
            <a:r>
              <a:rPr lang="de-DE" dirty="0"/>
              <a:t> I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contextual</a:t>
            </a:r>
            <a:r>
              <a:rPr lang="de-DE" dirty="0"/>
              <a:t> variables and </a:t>
            </a:r>
            <a:r>
              <a:rPr lang="de-DE" dirty="0" err="1"/>
              <a:t>the</a:t>
            </a:r>
            <a:r>
              <a:rPr lang="de-DE" dirty="0"/>
              <a:t> variable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recorded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Pox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3 </a:t>
            </a:r>
            <a:r>
              <a:rPr lang="de-DE" dirty="0" err="1"/>
              <a:t>tries</a:t>
            </a:r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cc7554a049_0_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cc7554a049_0_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543963"/>
            <a:ext cx="37149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27962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360375" y="1433050"/>
            <a:ext cx="1725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247500" y="1790050"/>
            <a:ext cx="5160300" cy="24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1994850" y="1697488"/>
            <a:ext cx="5154300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61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7.sv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C3A556A-2829-49D7-926A-AB829473D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2858" y="1426495"/>
            <a:ext cx="2140332" cy="2571750"/>
          </a:xfrm>
          <a:prstGeom prst="rect">
            <a:avLst/>
          </a:prstGeom>
        </p:spPr>
      </p:pic>
      <p:sp>
        <p:nvSpPr>
          <p:cNvPr id="249" name="Google Shape;249;p36"/>
          <p:cNvSpPr txBox="1">
            <a:spLocks noGrp="1"/>
          </p:cNvSpPr>
          <p:nvPr>
            <p:ph type="ctrTitle"/>
          </p:nvPr>
        </p:nvSpPr>
        <p:spPr>
          <a:xfrm>
            <a:off x="1220975" y="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Usability of five pulse oximeters used for children under five in a community setting</a:t>
            </a:r>
            <a:endParaRPr sz="3200" b="1" dirty="0">
              <a:solidFill>
                <a:srgbClr val="8B0058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250" name="Google Shape;250;p36"/>
          <p:cNvSpPr txBox="1">
            <a:spLocks noGrp="1"/>
          </p:cNvSpPr>
          <p:nvPr>
            <p:ph type="subTitle" idx="1"/>
          </p:nvPr>
        </p:nvSpPr>
        <p:spPr>
          <a:xfrm>
            <a:off x="1220975" y="2081834"/>
            <a:ext cx="7064100" cy="13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33333"/>
                </a:solidFill>
              </a:rPr>
              <a:t>A cross sectional study in Cambodia, Ethiopia, South Sudan and Uganda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33333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33333"/>
                </a:solidFill>
              </a:rPr>
              <a:t>16.03.2022</a:t>
            </a:r>
            <a:endParaRPr dirty="0">
              <a:solidFill>
                <a:srgbClr val="333333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306401F-B5ED-4806-85F9-203664A0575B}"/>
              </a:ext>
            </a:extLst>
          </p:cNvPr>
          <p:cNvSpPr txBox="1"/>
          <p:nvPr/>
        </p:nvSpPr>
        <p:spPr>
          <a:xfrm>
            <a:off x="0" y="4554456"/>
            <a:ext cx="87079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333333"/>
                </a:solidFill>
              </a:rPr>
              <a:t>Theresa Pfurtscheller, Degree </a:t>
            </a:r>
            <a:r>
              <a:rPr lang="de-DE" sz="1100" dirty="0" err="1">
                <a:solidFill>
                  <a:srgbClr val="333333"/>
                </a:solidFill>
              </a:rPr>
              <a:t>project</a:t>
            </a:r>
            <a:r>
              <a:rPr lang="de-DE" sz="1100" dirty="0">
                <a:solidFill>
                  <a:srgbClr val="333333"/>
                </a:solidFill>
              </a:rPr>
              <a:t> Global Health, </a:t>
            </a:r>
            <a:r>
              <a:rPr lang="de-DE" sz="1100" dirty="0" err="1">
                <a:solidFill>
                  <a:srgbClr val="333333"/>
                </a:solidFill>
              </a:rPr>
              <a:t>Karolinska</a:t>
            </a:r>
            <a:r>
              <a:rPr lang="de-DE" sz="1100" dirty="0">
                <a:solidFill>
                  <a:srgbClr val="333333"/>
                </a:solidFill>
              </a:rPr>
              <a:t> </a:t>
            </a:r>
            <a:r>
              <a:rPr lang="de-DE" sz="1100" dirty="0" err="1">
                <a:solidFill>
                  <a:srgbClr val="333333"/>
                </a:solidFill>
              </a:rPr>
              <a:t>Institutet</a:t>
            </a:r>
            <a:r>
              <a:rPr lang="de-DE" sz="1100" dirty="0">
                <a:solidFill>
                  <a:srgbClr val="333333"/>
                </a:solidFill>
              </a:rPr>
              <a:t>, Supervisor Kevin Baker, Co-Supervisor Tobias </a:t>
            </a:r>
            <a:r>
              <a:rPr lang="de-DE" sz="1100" dirty="0" err="1">
                <a:solidFill>
                  <a:srgbClr val="333333"/>
                </a:solidFill>
              </a:rPr>
              <a:t>Alfvén</a:t>
            </a:r>
            <a:endParaRPr lang="de-DE" sz="1100" dirty="0">
              <a:solidFill>
                <a:srgbClr val="333333"/>
              </a:solidFill>
            </a:endParaRPr>
          </a:p>
        </p:txBody>
      </p:sp>
      <p:pic>
        <p:nvPicPr>
          <p:cNvPr id="4" name="Grafik 3" descr="Lunge mit Virus Silhouette">
            <a:extLst>
              <a:ext uri="{FF2B5EF4-FFF2-40B4-BE49-F238E27FC236}">
                <a16:creationId xmlns:a16="http://schemas.microsoft.com/office/drawing/2014/main" id="{ABE26962-F419-4800-B2C8-7EE686909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5525" y="2860945"/>
            <a:ext cx="914400" cy="914400"/>
          </a:xfrm>
          <a:prstGeom prst="rect">
            <a:avLst/>
          </a:prstGeom>
        </p:spPr>
      </p:pic>
      <p:pic>
        <p:nvPicPr>
          <p:cNvPr id="7" name="Grafik 6" descr="Baby Silhouette">
            <a:extLst>
              <a:ext uri="{FF2B5EF4-FFF2-40B4-BE49-F238E27FC236}">
                <a16:creationId xmlns:a16="http://schemas.microsoft.com/office/drawing/2014/main" id="{3D4A1A97-8ABD-4386-BA1B-546B07445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27481" y="2860945"/>
            <a:ext cx="914400" cy="914400"/>
          </a:xfrm>
          <a:prstGeom prst="rect">
            <a:avLst/>
          </a:prstGeom>
        </p:spPr>
      </p:pic>
      <p:pic>
        <p:nvPicPr>
          <p:cNvPr id="11" name="Grafik 10" descr="Fahrrad mit Personen Silhouette">
            <a:extLst>
              <a:ext uri="{FF2B5EF4-FFF2-40B4-BE49-F238E27FC236}">
                <a16:creationId xmlns:a16="http://schemas.microsoft.com/office/drawing/2014/main" id="{290C13CD-5669-4980-903D-E72F0729DA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72655" y="3194975"/>
            <a:ext cx="1160739" cy="11607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401A266-B528-4454-A238-81FB5B0E0358}"/>
              </a:ext>
            </a:extLst>
          </p:cNvPr>
          <p:cNvSpPr txBox="1"/>
          <p:nvPr/>
        </p:nvSpPr>
        <p:spPr>
          <a:xfrm>
            <a:off x="91000" y="93715"/>
            <a:ext cx="3680816" cy="646331"/>
          </a:xfrm>
          <a:prstGeom prst="rect">
            <a:avLst/>
          </a:prstGeom>
          <a:solidFill>
            <a:srgbClr val="F5F2EE"/>
          </a:solidFill>
        </p:spPr>
        <p:txBody>
          <a:bodyPr wrap="none" rtlCol="0">
            <a:spAutoFit/>
          </a:bodyPr>
          <a:lstStyle/>
          <a:p>
            <a:r>
              <a:rPr lang="de-DE" sz="3600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Planned</a:t>
            </a:r>
            <a:r>
              <a:rPr lang="de-DE" sz="3600" dirty="0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Analysis Usability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5504CF5-81D6-4466-9EFD-207E5BB7F208}"/>
              </a:ext>
            </a:extLst>
          </p:cNvPr>
          <p:cNvSpPr txBox="1"/>
          <p:nvPr/>
        </p:nvSpPr>
        <p:spPr>
          <a:xfrm>
            <a:off x="277792" y="891251"/>
            <a:ext cx="86231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+mj-lt"/>
              </a:rPr>
              <a:t>Hypothesis 1: </a:t>
            </a:r>
            <a:r>
              <a:rPr lang="en-US" b="1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Fingertip devices are easier to use and more acceptable to Health Workers in a Community Setting. </a:t>
            </a:r>
          </a:p>
          <a:p>
            <a:endParaRPr lang="en-US" dirty="0"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  <a:sym typeface="Wingdings" panose="05000000000000000000" pitchFamily="2" charset="2"/>
              </a:rPr>
              <a:t>Comparison of ranked data (Checklist Score/Satisfaction Score) btw. 2 independent groups: Mann Whitney U Test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en-US" dirty="0">
              <a:latin typeface="+mj-lt"/>
              <a:ea typeface="Cambria" panose="02040503050406030204" pitchFamily="18" charset="0"/>
              <a:cs typeface="Cambria" panose="02040503050406030204" pitchFamily="18" charset="0"/>
              <a:sym typeface="Wingdings" panose="05000000000000000000" pitchFamily="2" charset="2"/>
            </a:endParaRPr>
          </a:p>
          <a:p>
            <a:r>
              <a:rPr lang="en-US" b="1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  <a:sym typeface="Wingdings" panose="05000000000000000000" pitchFamily="2" charset="2"/>
              </a:rPr>
              <a:t>Hypothesis 2: </a:t>
            </a:r>
            <a:r>
              <a:rPr lang="en-US" b="1" dirty="0">
                <a:effectLst/>
                <a:latin typeface="+mj-lt"/>
                <a:ea typeface="Cambria" panose="02040503050406030204" pitchFamily="18" charset="0"/>
              </a:rPr>
              <a:t>Lower educational level and less experience of the Health Worker have a negative impact on effective use.</a:t>
            </a:r>
          </a:p>
          <a:p>
            <a:endParaRPr lang="en-US" dirty="0"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  <a:sym typeface="Wingdings" panose="05000000000000000000" pitchFamily="2" charset="2"/>
              </a:rPr>
              <a:t>Multilevel logistic regression: Checklist Score=dependent variable, education/experience of HW=independent variable, observations need to be clustered for single HWs</a:t>
            </a:r>
          </a:p>
          <a:p>
            <a:endParaRPr lang="en-US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  <a:sym typeface="Wingdings" panose="05000000000000000000" pitchFamily="2" charset="2"/>
            </a:endParaRPr>
          </a:p>
          <a:p>
            <a:r>
              <a:rPr lang="en-US" b="1" dirty="0">
                <a:latin typeface="+mj-lt"/>
                <a:ea typeface="Cambria" panose="02040503050406030204" pitchFamily="18" charset="0"/>
                <a:cs typeface="Cambria" panose="02040503050406030204" pitchFamily="18" charset="0"/>
                <a:sym typeface="Wingdings" panose="05000000000000000000" pitchFamily="2" charset="2"/>
              </a:rPr>
              <a:t>Hypothesis 3: </a:t>
            </a:r>
            <a:r>
              <a:rPr lang="en-US" b="1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Within the younger age group, children &lt;1 year, devices with multiple probes are used more effectively than single-probe devices.</a:t>
            </a:r>
            <a:endParaRPr lang="en-GB" b="1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n-GB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n-GB" dirty="0">
                <a:latin typeface="+mj-lt"/>
                <a:ea typeface="Cambria" panose="02040503050406030204" pitchFamily="18" charset="0"/>
                <a:cs typeface="Cambria" panose="02040503050406030204" pitchFamily="18" charset="0"/>
                <a:sym typeface="Wingdings" panose="05000000000000000000" pitchFamily="2" charset="2"/>
              </a:rPr>
              <a:t>Ordinal logistic regression: only within the age group of children&lt;1 (113 observations), Checklist Score=dependent variable, device type (fingertip vs. handheld)=independent variable</a:t>
            </a:r>
            <a:endParaRPr lang="en-GB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83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8B487-E770-43BE-B451-405ECCE9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9" y="-94890"/>
            <a:ext cx="2996134" cy="572700"/>
          </a:xfrm>
          <a:solidFill>
            <a:srgbClr val="F5F2EE"/>
          </a:solidFill>
        </p:spPr>
        <p:txBody>
          <a:bodyPr/>
          <a:lstStyle/>
          <a:p>
            <a:r>
              <a:rPr lang="de-DE" sz="3600" b="1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Preliminary</a:t>
            </a:r>
            <a:r>
              <a:rPr lang="de-DE" sz="3600" b="1" dirty="0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de-DE" sz="3600" b="1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results</a:t>
            </a:r>
            <a:endParaRPr lang="en-GB" sz="3600" b="1" dirty="0">
              <a:solidFill>
                <a:srgbClr val="8B0058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C9A8D49-3E29-4722-AD4F-5A672CD25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29" y="980714"/>
            <a:ext cx="4375345" cy="31820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9751661-4AD3-45E8-9FF5-CAE43B1F5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028" y="980714"/>
            <a:ext cx="4375345" cy="31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2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BBEDF9F-531A-4859-995C-101DE530BA8F}"/>
              </a:ext>
            </a:extLst>
          </p:cNvPr>
          <p:cNvSpPr txBox="1">
            <a:spLocks/>
          </p:cNvSpPr>
          <p:nvPr/>
        </p:nvSpPr>
        <p:spPr>
          <a:xfrm>
            <a:off x="126629" y="-94890"/>
            <a:ext cx="2996134" cy="572700"/>
          </a:xfrm>
          <a:prstGeom prst="rect">
            <a:avLst/>
          </a:prstGeom>
          <a:solidFill>
            <a:srgbClr val="F5F2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3600" b="1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Preliminary</a:t>
            </a:r>
            <a:r>
              <a:rPr lang="de-DE" sz="3600" b="1" dirty="0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de-DE" sz="3600" b="1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results</a:t>
            </a:r>
            <a:endParaRPr lang="en-GB" sz="3600" b="1" dirty="0">
              <a:solidFill>
                <a:srgbClr val="8B0058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30C13D-6DD1-4E74-B047-239158289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02" y="832988"/>
            <a:ext cx="4781596" cy="34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9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5BCCC4D-8FA3-4E86-8405-2C0A3FAE6BF1}"/>
              </a:ext>
            </a:extLst>
          </p:cNvPr>
          <p:cNvSpPr txBox="1">
            <a:spLocks/>
          </p:cNvSpPr>
          <p:nvPr/>
        </p:nvSpPr>
        <p:spPr>
          <a:xfrm>
            <a:off x="135255" y="0"/>
            <a:ext cx="2996134" cy="572700"/>
          </a:xfrm>
          <a:prstGeom prst="rect">
            <a:avLst/>
          </a:prstGeom>
          <a:solidFill>
            <a:srgbClr val="F5F2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3600" b="1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Preliminary</a:t>
            </a:r>
            <a:r>
              <a:rPr lang="de-DE" sz="3600" b="1" dirty="0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de-DE" sz="3600" b="1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results</a:t>
            </a:r>
            <a:endParaRPr lang="en-GB" sz="3600" b="1" dirty="0">
              <a:solidFill>
                <a:srgbClr val="8B0058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39333A-995F-4C64-9DA4-B4E266CBE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7"/>
          <a:stretch/>
        </p:blipFill>
        <p:spPr bwMode="auto">
          <a:xfrm>
            <a:off x="369067" y="1016000"/>
            <a:ext cx="6111240" cy="3111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092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2"/>
          <p:cNvSpPr txBox="1">
            <a:spLocks noGrp="1"/>
          </p:cNvSpPr>
          <p:nvPr>
            <p:ph type="title"/>
          </p:nvPr>
        </p:nvSpPr>
        <p:spPr>
          <a:xfrm>
            <a:off x="2216989" y="1727439"/>
            <a:ext cx="6530196" cy="2387361"/>
          </a:xfrm>
          <a:prstGeom prst="rect">
            <a:avLst/>
          </a:prstGeom>
          <a:solidFill>
            <a:srgbClr val="F5F2EE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Thank</a:t>
            </a:r>
            <a:r>
              <a:rPr lang="de-DE" sz="3600" b="1" dirty="0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de-DE" sz="3600" b="1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you</a:t>
            </a:r>
            <a:r>
              <a:rPr lang="de-DE" sz="3600" b="1" dirty="0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de-DE" sz="3600" b="1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for</a:t>
            </a:r>
            <a:r>
              <a:rPr lang="de-DE" sz="3600" b="1" dirty="0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de-DE" sz="3600" b="1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your</a:t>
            </a:r>
            <a:r>
              <a:rPr lang="de-DE" sz="3600" b="1" dirty="0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de-DE" sz="3600" b="1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attention</a:t>
            </a:r>
            <a:r>
              <a:rPr lang="de-DE" sz="3600" b="1" dirty="0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!</a:t>
            </a:r>
            <a:endParaRPr sz="3600" b="1" dirty="0">
              <a:solidFill>
                <a:srgbClr val="8B0058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 txBox="1">
            <a:spLocks noGrp="1"/>
          </p:cNvSpPr>
          <p:nvPr>
            <p:ph type="title"/>
          </p:nvPr>
        </p:nvSpPr>
        <p:spPr>
          <a:xfrm>
            <a:off x="1400537" y="470574"/>
            <a:ext cx="6919304" cy="2231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b="1" dirty="0">
                <a:solidFill>
                  <a:srgbClr val="8B0058"/>
                </a:solidFill>
                <a:effectLst/>
                <a:latin typeface="Amatic SC" panose="00000500000000000000" pitchFamily="2" charset="-79"/>
                <a:ea typeface="Cambria" panose="02040503050406030204" pitchFamily="18" charset="0"/>
                <a:cs typeface="Amatic SC" panose="00000500000000000000" pitchFamily="2" charset="-79"/>
              </a:rPr>
              <a:t>AIM</a:t>
            </a:r>
            <a:br>
              <a:rPr lang="en-US" sz="1800" dirty="0">
                <a:effectLst/>
                <a:latin typeface="+mn-lt"/>
                <a:ea typeface="Cambria" panose="02040503050406030204" pitchFamily="18" charset="0"/>
              </a:rPr>
            </a:br>
            <a:r>
              <a:rPr lang="en-US" sz="1800" dirty="0">
                <a:solidFill>
                  <a:srgbClr val="333333"/>
                </a:solidFill>
                <a:effectLst/>
                <a:latin typeface="+mn-lt"/>
                <a:ea typeface="Cambria" panose="02040503050406030204" pitchFamily="18" charset="0"/>
              </a:rPr>
              <a:t>The study aims to describe the usability of five pulse oximeter devices when used fo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Cambria" panose="02040503050406030204" pitchFamily="18" charset="0"/>
              </a:rPr>
              <a:t>r children under 5 in a community setting in low- and lower middle-income countries by determining effective use, satisfaction and error rates.</a:t>
            </a:r>
            <a:br>
              <a:rPr lang="de-DE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</a:br>
            <a:endParaRPr sz="1400" dirty="0">
              <a:latin typeface="+mn-lt"/>
            </a:endParaRPr>
          </a:p>
        </p:txBody>
      </p:sp>
      <p:pic>
        <p:nvPicPr>
          <p:cNvPr id="5" name="Picture 38" descr="Ein Bild, das Text enthält.&#10;&#10;Automatisch generierte Beschreibung">
            <a:extLst>
              <a:ext uri="{FF2B5EF4-FFF2-40B4-BE49-F238E27FC236}">
                <a16:creationId xmlns:a16="http://schemas.microsoft.com/office/drawing/2014/main" id="{5298DE20-0F10-410A-9B10-31AB521C3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37" y="3195954"/>
            <a:ext cx="1284301" cy="1334706"/>
          </a:xfrm>
          <a:prstGeom prst="rect">
            <a:avLst/>
          </a:prstGeom>
          <a:noFill/>
        </p:spPr>
      </p:pic>
      <p:pic>
        <p:nvPicPr>
          <p:cNvPr id="6" name="Picture 42">
            <a:extLst>
              <a:ext uri="{FF2B5EF4-FFF2-40B4-BE49-F238E27FC236}">
                <a16:creationId xmlns:a16="http://schemas.microsoft.com/office/drawing/2014/main" id="{D18A30D1-516E-4D96-BD4D-5607AC16AF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39" y="2701724"/>
            <a:ext cx="1284300" cy="1828936"/>
          </a:xfrm>
          <a:prstGeom prst="rect">
            <a:avLst/>
          </a:prstGeom>
          <a:noFill/>
        </p:spPr>
      </p:pic>
      <p:pic>
        <p:nvPicPr>
          <p:cNvPr id="7" name="Picture 44" descr="Ein Bild, das drinnen, weiß, Elemente, verschiedene enthält.&#10;&#10;Automatisch generierte Beschreibung">
            <a:extLst>
              <a:ext uri="{FF2B5EF4-FFF2-40B4-BE49-F238E27FC236}">
                <a16:creationId xmlns:a16="http://schemas.microsoft.com/office/drawing/2014/main" id="{54C9F22D-DD4C-49D5-9FA0-B33B22F28B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08" y="2664901"/>
            <a:ext cx="1284301" cy="1844326"/>
          </a:xfrm>
          <a:prstGeom prst="rect">
            <a:avLst/>
          </a:prstGeom>
          <a:noFill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E08F2EF-3245-4B70-A8FE-74247D75452D}"/>
              </a:ext>
            </a:extLst>
          </p:cNvPr>
          <p:cNvSpPr txBox="1"/>
          <p:nvPr/>
        </p:nvSpPr>
        <p:spPr>
          <a:xfrm>
            <a:off x="1400537" y="4530660"/>
            <a:ext cx="1537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/>
              <a:t>Fingertip</a:t>
            </a:r>
            <a:r>
              <a:rPr lang="de-DE" sz="1200" i="1" dirty="0"/>
              <a:t> </a:t>
            </a:r>
            <a:r>
              <a:rPr lang="de-DE" sz="1200" i="1" dirty="0" err="1"/>
              <a:t>device</a:t>
            </a:r>
            <a:endParaRPr lang="en-GB" sz="1200" i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45A256-9B9B-44F5-B5AD-365D90FBF2C1}"/>
              </a:ext>
            </a:extLst>
          </p:cNvPr>
          <p:cNvSpPr txBox="1"/>
          <p:nvPr/>
        </p:nvSpPr>
        <p:spPr>
          <a:xfrm>
            <a:off x="4091427" y="4530660"/>
            <a:ext cx="1537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/>
              <a:t>Handheld </a:t>
            </a:r>
            <a:r>
              <a:rPr lang="de-DE" sz="1200" i="1" dirty="0" err="1"/>
              <a:t>device</a:t>
            </a:r>
            <a:endParaRPr lang="en-GB" sz="1200" i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FE6938A-A306-4EE5-8FE7-9915851F5D0A}"/>
              </a:ext>
            </a:extLst>
          </p:cNvPr>
          <p:cNvSpPr txBox="1"/>
          <p:nvPr/>
        </p:nvSpPr>
        <p:spPr>
          <a:xfrm>
            <a:off x="7130107" y="4509227"/>
            <a:ext cx="191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/>
              <a:t>Handheld </a:t>
            </a:r>
            <a:r>
              <a:rPr lang="de-DE" sz="1200" i="1" dirty="0" err="1"/>
              <a:t>device</a:t>
            </a:r>
            <a:r>
              <a:rPr lang="de-DE" sz="1200" i="1" dirty="0"/>
              <a:t>/</a:t>
            </a:r>
            <a:r>
              <a:rPr lang="de-DE" sz="1200" i="1" dirty="0" err="1"/>
              <a:t>phone</a:t>
            </a:r>
            <a:endParaRPr lang="en-GB" sz="12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9E5CB60-23D9-45D0-A423-C1D97BCCB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852612"/>
            <a:ext cx="4088125" cy="343485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7D3D3B9-98F9-41CD-8339-E3B333074F6F}"/>
              </a:ext>
            </a:extLst>
          </p:cNvPr>
          <p:cNvSpPr txBox="1"/>
          <p:nvPr/>
        </p:nvSpPr>
        <p:spPr>
          <a:xfrm>
            <a:off x="208344" y="4480326"/>
            <a:ext cx="4363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Measuring</a:t>
            </a:r>
            <a:r>
              <a:rPr lang="de-DE" dirty="0"/>
              <a:t> Usability </a:t>
            </a:r>
            <a:r>
              <a:rPr lang="de-DE" dirty="0" err="1"/>
              <a:t>as</a:t>
            </a:r>
            <a:r>
              <a:rPr lang="de-DE" dirty="0"/>
              <a:t> Quality </a:t>
            </a:r>
            <a:r>
              <a:rPr lang="de-DE" dirty="0" err="1"/>
              <a:t>of</a:t>
            </a:r>
            <a:r>
              <a:rPr lang="de-DE" dirty="0"/>
              <a:t> Use (Bevan 1995)</a:t>
            </a:r>
            <a:endParaRPr lang="en-GB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E25E1D88-93FB-441D-97DE-0BBA79B0C225}"/>
              </a:ext>
            </a:extLst>
          </p:cNvPr>
          <p:cNvSpPr/>
          <p:nvPr/>
        </p:nvSpPr>
        <p:spPr>
          <a:xfrm>
            <a:off x="4572000" y="678562"/>
            <a:ext cx="4363656" cy="1162893"/>
          </a:xfrm>
          <a:prstGeom prst="roundRect">
            <a:avLst/>
          </a:prstGeom>
          <a:ln>
            <a:solidFill>
              <a:srgbClr val="8B00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000" b="1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Effectiveness</a:t>
            </a:r>
            <a:endParaRPr lang="en-GB" sz="2000" b="1" dirty="0">
              <a:solidFill>
                <a:srgbClr val="8B0058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en-GB" dirty="0"/>
              <a:t>Task completion rate (reported as combined value)</a:t>
            </a:r>
          </a:p>
          <a:p>
            <a:pPr>
              <a:lnSpc>
                <a:spcPct val="150000"/>
              </a:lnSpc>
            </a:pPr>
            <a:r>
              <a:rPr lang="en-GB" dirty="0"/>
              <a:t>Additionally reports on negative consequences</a:t>
            </a:r>
            <a:endParaRPr lang="de-DE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EE6352CC-0773-49EC-9BF1-902D4DBDE91F}"/>
              </a:ext>
            </a:extLst>
          </p:cNvPr>
          <p:cNvSpPr/>
          <p:nvPr/>
        </p:nvSpPr>
        <p:spPr>
          <a:xfrm>
            <a:off x="4572000" y="1997997"/>
            <a:ext cx="4363656" cy="1162893"/>
          </a:xfrm>
          <a:prstGeom prst="roundRect">
            <a:avLst/>
          </a:prstGeom>
          <a:ln>
            <a:solidFill>
              <a:srgbClr val="8B00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Efficiency</a:t>
            </a:r>
          </a:p>
          <a:p>
            <a:r>
              <a:rPr lang="en-GB" dirty="0">
                <a:solidFill>
                  <a:schemeClr val="tx1"/>
                </a:solidFill>
                <a:cs typeface="Amatic SC" panose="00000500000000000000" pitchFamily="2" charset="-79"/>
              </a:rPr>
              <a:t>Time controlled measurement</a:t>
            </a:r>
          </a:p>
          <a:p>
            <a:r>
              <a:rPr lang="en-GB" dirty="0">
                <a:solidFill>
                  <a:schemeClr val="tx1"/>
                </a:solidFill>
                <a:cs typeface="Amatic SC" panose="00000500000000000000" pitchFamily="2" charset="-79"/>
              </a:rPr>
              <a:t>Can also be defined through a fixed number of tries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E49CA31-F751-46AE-8B3B-A4A9406D8A3D}"/>
              </a:ext>
            </a:extLst>
          </p:cNvPr>
          <p:cNvSpPr/>
          <p:nvPr/>
        </p:nvSpPr>
        <p:spPr>
          <a:xfrm>
            <a:off x="4572000" y="3471321"/>
            <a:ext cx="4363656" cy="1162893"/>
          </a:xfrm>
          <a:prstGeom prst="roundRect">
            <a:avLst/>
          </a:prstGeom>
          <a:ln>
            <a:solidFill>
              <a:srgbClr val="8B00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000" b="1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Satisfaction</a:t>
            </a:r>
            <a:endParaRPr lang="de-DE" sz="2000" b="1" dirty="0">
              <a:solidFill>
                <a:srgbClr val="8B0058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  <a:p>
            <a:r>
              <a:rPr lang="en-GB" dirty="0">
                <a:solidFill>
                  <a:schemeClr val="tx1"/>
                </a:solidFill>
                <a:cs typeface="Amatic SC" panose="00000500000000000000" pitchFamily="2" charset="-79"/>
              </a:rPr>
              <a:t>Subjective measurement </a:t>
            </a:r>
          </a:p>
          <a:p>
            <a:r>
              <a:rPr lang="en-GB" dirty="0">
                <a:solidFill>
                  <a:schemeClr val="tx1"/>
                </a:solidFill>
                <a:cs typeface="Amatic SC" panose="00000500000000000000" pitchFamily="2" charset="-79"/>
              </a:rPr>
              <a:t>Includes perceptions of use and attitudes towards a product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5F9AC7D-E44D-41A2-9C16-A2C8C76E90A5}"/>
              </a:ext>
            </a:extLst>
          </p:cNvPr>
          <p:cNvSpPr txBox="1"/>
          <p:nvPr/>
        </p:nvSpPr>
        <p:spPr>
          <a:xfrm>
            <a:off x="208344" y="13425"/>
            <a:ext cx="1909824" cy="646331"/>
          </a:xfrm>
          <a:prstGeom prst="rect">
            <a:avLst/>
          </a:prstGeom>
          <a:solidFill>
            <a:srgbClr val="F5F2EE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8B0058"/>
                </a:solidFill>
                <a:latin typeface="Amatic SC" panose="00000500000000000000" pitchFamily="2" charset="-79"/>
                <a:ea typeface="Cambria" panose="02040503050406030204" pitchFamily="18" charset="0"/>
                <a:cs typeface="Amatic SC" panose="00000500000000000000" pitchFamily="2" charset="-79"/>
              </a:rPr>
              <a:t>Framework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9858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83848ED-FE9E-45C6-AE80-C3BC4D62723A}"/>
              </a:ext>
            </a:extLst>
          </p:cNvPr>
          <p:cNvSpPr txBox="1"/>
          <p:nvPr/>
        </p:nvSpPr>
        <p:spPr>
          <a:xfrm>
            <a:off x="155931" y="0"/>
            <a:ext cx="2870522" cy="646331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B0058"/>
                </a:solidFill>
                <a:latin typeface="Amatic SC" panose="00000500000000000000" pitchFamily="2" charset="-79"/>
                <a:ea typeface="Cambria" panose="02040503050406030204" pitchFamily="18" charset="0"/>
                <a:cs typeface="Amatic SC" panose="00000500000000000000" pitchFamily="2" charset="-79"/>
              </a:rPr>
              <a:t>Research Questions</a:t>
            </a:r>
            <a:endParaRPr lang="en-GB" sz="3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B3E3F6-F4EC-42B4-B243-18E41FA98DB8}"/>
              </a:ext>
            </a:extLst>
          </p:cNvPr>
          <p:cNvSpPr txBox="1"/>
          <p:nvPr/>
        </p:nvSpPr>
        <p:spPr>
          <a:xfrm>
            <a:off x="92597" y="912187"/>
            <a:ext cx="8831484" cy="393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effectively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CHWs and FLHFWs in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routine</a:t>
            </a:r>
            <a:r>
              <a:rPr lang="de-DE" dirty="0"/>
              <a:t> </a:t>
            </a:r>
            <a:r>
              <a:rPr lang="de-DE" dirty="0" err="1"/>
              <a:t>settings</a:t>
            </a:r>
            <a:r>
              <a:rPr lang="de-DE" dirty="0"/>
              <a:t> in </a:t>
            </a:r>
            <a:r>
              <a:rPr lang="de-DE" dirty="0" err="1"/>
              <a:t>Cambodia</a:t>
            </a:r>
            <a:r>
              <a:rPr lang="de-DE" dirty="0"/>
              <a:t>, </a:t>
            </a:r>
            <a:r>
              <a:rPr lang="de-DE" dirty="0" err="1"/>
              <a:t>Ethiopia</a:t>
            </a:r>
            <a:r>
              <a:rPr lang="de-DE" dirty="0"/>
              <a:t>, South Sudan and Uganda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five</a:t>
            </a:r>
            <a:r>
              <a:rPr lang="de-DE" dirty="0"/>
              <a:t> pulse </a:t>
            </a:r>
            <a:r>
              <a:rPr lang="de-DE" dirty="0" err="1"/>
              <a:t>oximeters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screening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severe</a:t>
            </a:r>
            <a:r>
              <a:rPr lang="de-DE" dirty="0"/>
              <a:t> </a:t>
            </a:r>
            <a:r>
              <a:rPr lang="de-DE" dirty="0" err="1"/>
              <a:t>illness</a:t>
            </a:r>
            <a:r>
              <a:rPr lang="de-DE" dirty="0"/>
              <a:t> in </a:t>
            </a:r>
            <a:r>
              <a:rPr lang="de-DE" dirty="0" err="1"/>
              <a:t>children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5?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de-DE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de-DE" dirty="0" err="1"/>
              <a:t>How</a:t>
            </a:r>
            <a:r>
              <a:rPr lang="de-DE" dirty="0"/>
              <a:t> frequent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errors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and subsequent </a:t>
            </a:r>
            <a:r>
              <a:rPr lang="de-DE" dirty="0" err="1"/>
              <a:t>diagnostic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pulse </a:t>
            </a:r>
            <a:r>
              <a:rPr lang="de-DE" dirty="0" err="1"/>
              <a:t>oximeter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screening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severe</a:t>
            </a:r>
            <a:r>
              <a:rPr lang="de-DE" dirty="0"/>
              <a:t> </a:t>
            </a:r>
            <a:r>
              <a:rPr lang="de-DE" dirty="0" err="1"/>
              <a:t>illness</a:t>
            </a:r>
            <a:r>
              <a:rPr lang="de-DE" dirty="0"/>
              <a:t> in </a:t>
            </a:r>
            <a:r>
              <a:rPr lang="de-DE" dirty="0" err="1"/>
              <a:t>children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5 </a:t>
            </a:r>
            <a:r>
              <a:rPr lang="de-DE" dirty="0" err="1"/>
              <a:t>by</a:t>
            </a:r>
            <a:r>
              <a:rPr lang="de-DE" dirty="0"/>
              <a:t> CHWs and FLHFWs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respective</a:t>
            </a:r>
            <a:r>
              <a:rPr lang="de-DE" dirty="0"/>
              <a:t> countries?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de-DE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satisfied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CHWs and FLHFWs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respective</a:t>
            </a:r>
            <a:r>
              <a:rPr lang="de-DE" dirty="0"/>
              <a:t> countries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five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context</a:t>
            </a:r>
            <a:r>
              <a:rPr lang="de-DE" dirty="0"/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de-DE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satisfaction</a:t>
            </a:r>
            <a:r>
              <a:rPr lang="de-DE" dirty="0"/>
              <a:t> and </a:t>
            </a:r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five</a:t>
            </a:r>
            <a:r>
              <a:rPr lang="de-DE" dirty="0"/>
              <a:t> pulse </a:t>
            </a:r>
            <a:r>
              <a:rPr lang="de-DE" dirty="0" err="1"/>
              <a:t>oximeter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 in a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setting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576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0993B94-051F-48CF-AAA5-E44C82FAA169}"/>
              </a:ext>
            </a:extLst>
          </p:cNvPr>
          <p:cNvSpPr txBox="1"/>
          <p:nvPr/>
        </p:nvSpPr>
        <p:spPr>
          <a:xfrm>
            <a:off x="164557" y="0"/>
            <a:ext cx="1747777" cy="646331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B0058"/>
                </a:solidFill>
                <a:latin typeface="Amatic SC" panose="00000500000000000000" pitchFamily="2" charset="-79"/>
                <a:ea typeface="Cambria" panose="02040503050406030204" pitchFamily="18" charset="0"/>
                <a:cs typeface="Amatic SC" panose="00000500000000000000" pitchFamily="2" charset="-79"/>
              </a:rPr>
              <a:t>Hypotheses</a:t>
            </a:r>
            <a:endParaRPr lang="en-GB" sz="3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ADB73D-D4E3-4CCF-81EC-C4FC040ED63E}"/>
              </a:ext>
            </a:extLst>
          </p:cNvPr>
          <p:cNvSpPr txBox="1"/>
          <p:nvPr/>
        </p:nvSpPr>
        <p:spPr>
          <a:xfrm>
            <a:off x="164557" y="740479"/>
            <a:ext cx="87967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i="1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Conceptual hypothesis</a:t>
            </a:r>
            <a:endParaRPr lang="en-GB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The type of device, educational level and experience of the health worker and the age of the child influence effective use of and satisfaction with pulse oximeters in a community health context.</a:t>
            </a:r>
            <a:endParaRPr lang="en-GB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i="1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Operational hypotheses</a:t>
            </a:r>
            <a:endParaRPr lang="en-GB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Fingertip devices are easier to use and more acceptable to Health Workers in a Community Setting. </a:t>
            </a:r>
            <a:endParaRPr lang="en-GB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Lower educational level and less experience of the Health Worker have a negative impact on effective use.</a:t>
            </a:r>
            <a:endParaRPr lang="en-GB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Within the younger age group, children &lt;1 year, devices with multiple probes are used more effectively than single-probe devices.</a:t>
            </a:r>
            <a:endParaRPr lang="en-GB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84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C588AD1-3E94-42B1-ABD9-1D043B19628D}"/>
              </a:ext>
            </a:extLst>
          </p:cNvPr>
          <p:cNvGrpSpPr/>
          <p:nvPr/>
        </p:nvGrpSpPr>
        <p:grpSpPr>
          <a:xfrm>
            <a:off x="-198094" y="1437098"/>
            <a:ext cx="9342094" cy="2675073"/>
            <a:chOff x="-198094" y="2065860"/>
            <a:chExt cx="9342094" cy="2675073"/>
          </a:xfrm>
        </p:grpSpPr>
        <p:sp>
          <p:nvSpPr>
            <p:cNvPr id="52" name="Rechteck: abgerundete Ecken 51">
              <a:extLst>
                <a:ext uri="{FF2B5EF4-FFF2-40B4-BE49-F238E27FC236}">
                  <a16:creationId xmlns:a16="http://schemas.microsoft.com/office/drawing/2014/main" id="{FC84C40B-F10D-4D77-A948-8D8F749AD685}"/>
                </a:ext>
              </a:extLst>
            </p:cNvPr>
            <p:cNvSpPr/>
            <p:nvPr/>
          </p:nvSpPr>
          <p:spPr>
            <a:xfrm>
              <a:off x="91575" y="2065860"/>
              <a:ext cx="9052425" cy="2675073"/>
            </a:xfrm>
            <a:prstGeom prst="roundRect">
              <a:avLst/>
            </a:prstGeom>
            <a:ln>
              <a:solidFill>
                <a:srgbClr val="8B005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7" name="Grafik 26" descr="Ein Kreis, der mit kleinen Kreuzen gefüllt ist">
              <a:extLst>
                <a:ext uri="{FF2B5EF4-FFF2-40B4-BE49-F238E27FC236}">
                  <a16:creationId xmlns:a16="http://schemas.microsoft.com/office/drawing/2014/main" id="{DF1B719E-0B2C-42CB-A785-09E1034A7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98094" y="2108714"/>
              <a:ext cx="2571750" cy="2571750"/>
            </a:xfrm>
            <a:prstGeom prst="rect">
              <a:avLst/>
            </a:prstGeom>
          </p:spPr>
        </p:pic>
        <p:pic>
          <p:nvPicPr>
            <p:cNvPr id="31" name="Grafik 30" descr="Ein Pinselstrich">
              <a:extLst>
                <a:ext uri="{FF2B5EF4-FFF2-40B4-BE49-F238E27FC236}">
                  <a16:creationId xmlns:a16="http://schemas.microsoft.com/office/drawing/2014/main" id="{F9D6F288-86AA-42F3-825E-5D9170ED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2682280" y="2123160"/>
              <a:ext cx="1675116" cy="1704975"/>
            </a:xfrm>
            <a:prstGeom prst="rect">
              <a:avLst/>
            </a:prstGeom>
          </p:spPr>
        </p:pic>
        <p:pic>
          <p:nvPicPr>
            <p:cNvPr id="33" name="Grafik 32" descr="Klemmbrett abgehakt Silhouette">
              <a:extLst>
                <a:ext uri="{FF2B5EF4-FFF2-40B4-BE49-F238E27FC236}">
                  <a16:creationId xmlns:a16="http://schemas.microsoft.com/office/drawing/2014/main" id="{7F2F23FF-B8BB-4399-A26C-9F5B1C930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09100" y="2265386"/>
              <a:ext cx="742366" cy="742366"/>
            </a:xfrm>
            <a:prstGeom prst="rect">
              <a:avLst/>
            </a:prstGeom>
          </p:spPr>
        </p:pic>
        <p:pic>
          <p:nvPicPr>
            <p:cNvPr id="39" name="Grafik 38" descr="Klemmbrett abgehakt Silhouette">
              <a:extLst>
                <a:ext uri="{FF2B5EF4-FFF2-40B4-BE49-F238E27FC236}">
                  <a16:creationId xmlns:a16="http://schemas.microsoft.com/office/drawing/2014/main" id="{AECCC6ED-8309-4104-A332-966C576B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11722" y="2343770"/>
              <a:ext cx="657978" cy="657978"/>
            </a:xfrm>
            <a:prstGeom prst="rect">
              <a:avLst/>
            </a:prstGeom>
          </p:spPr>
        </p:pic>
        <p:pic>
          <p:nvPicPr>
            <p:cNvPr id="37" name="Grafik 36" descr="Baby krabbelnd Silhouette">
              <a:extLst>
                <a:ext uri="{FF2B5EF4-FFF2-40B4-BE49-F238E27FC236}">
                  <a16:creationId xmlns:a16="http://schemas.microsoft.com/office/drawing/2014/main" id="{C07C4126-4885-467F-BF5D-62BA63BEB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22875" y="2871248"/>
              <a:ext cx="742366" cy="742366"/>
            </a:xfrm>
            <a:prstGeom prst="rect">
              <a:avLst/>
            </a:prstGeom>
          </p:spPr>
        </p:pic>
        <p:pic>
          <p:nvPicPr>
            <p:cNvPr id="43" name="Grafik 42" descr="Baby krabbelnd Silhouette">
              <a:extLst>
                <a:ext uri="{FF2B5EF4-FFF2-40B4-BE49-F238E27FC236}">
                  <a16:creationId xmlns:a16="http://schemas.microsoft.com/office/drawing/2014/main" id="{B9A6C100-515F-43D5-82E1-A646A1170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77029" y="2929265"/>
              <a:ext cx="764895" cy="764895"/>
            </a:xfrm>
            <a:prstGeom prst="rect">
              <a:avLst/>
            </a:prstGeom>
          </p:spPr>
        </p:pic>
        <p:pic>
          <p:nvPicPr>
            <p:cNvPr id="44" name="Grafik 43" descr="Baby krabbelnd Silhouette">
              <a:extLst>
                <a:ext uri="{FF2B5EF4-FFF2-40B4-BE49-F238E27FC236}">
                  <a16:creationId xmlns:a16="http://schemas.microsoft.com/office/drawing/2014/main" id="{A29FCEAE-BB6D-4BC8-A644-17024CEB2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43208" y="2929265"/>
              <a:ext cx="763679" cy="763679"/>
            </a:xfrm>
            <a:prstGeom prst="rect">
              <a:avLst/>
            </a:prstGeom>
          </p:spPr>
        </p:pic>
        <p:pic>
          <p:nvPicPr>
            <p:cNvPr id="42" name="Grafik 41" descr="Benutzer Silhouette">
              <a:extLst>
                <a:ext uri="{FF2B5EF4-FFF2-40B4-BE49-F238E27FC236}">
                  <a16:creationId xmlns:a16="http://schemas.microsoft.com/office/drawing/2014/main" id="{1D7B3880-8AB6-42D9-8237-D62B2E3D6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5522" y="2434837"/>
              <a:ext cx="914400" cy="914400"/>
            </a:xfrm>
            <a:prstGeom prst="rect">
              <a:avLst/>
            </a:prstGeom>
          </p:spPr>
        </p:pic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0E568529-71EE-45B9-A423-DE74FA2449A4}"/>
                </a:ext>
              </a:extLst>
            </p:cNvPr>
            <p:cNvSpPr txBox="1"/>
            <p:nvPr/>
          </p:nvSpPr>
          <p:spPr>
            <a:xfrm>
              <a:off x="541654" y="3268358"/>
              <a:ext cx="1246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72 CHW</a:t>
              </a:r>
            </a:p>
            <a:p>
              <a:r>
                <a:rPr lang="de-DE" dirty="0"/>
                <a:t>17 FLHFW</a:t>
              </a:r>
            </a:p>
          </p:txBody>
        </p:sp>
        <p:sp>
          <p:nvSpPr>
            <p:cNvPr id="48" name="Sprechblase: oval 47">
              <a:extLst>
                <a:ext uri="{FF2B5EF4-FFF2-40B4-BE49-F238E27FC236}">
                  <a16:creationId xmlns:a16="http://schemas.microsoft.com/office/drawing/2014/main" id="{CD8BB599-5334-40A0-95CA-F7F875FB2E37}"/>
                </a:ext>
              </a:extLst>
            </p:cNvPr>
            <p:cNvSpPr/>
            <p:nvPr/>
          </p:nvSpPr>
          <p:spPr>
            <a:xfrm>
              <a:off x="7442491" y="2330285"/>
              <a:ext cx="1382940" cy="121645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6" name="Grafik 35" descr="Ein Pinselstrich">
              <a:extLst>
                <a:ext uri="{FF2B5EF4-FFF2-40B4-BE49-F238E27FC236}">
                  <a16:creationId xmlns:a16="http://schemas.microsoft.com/office/drawing/2014/main" id="{ECECEE7E-ECE7-4074-BCEF-FA3DD9B4E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6443804" y="2086022"/>
              <a:ext cx="1534891" cy="1704975"/>
            </a:xfrm>
            <a:prstGeom prst="rect">
              <a:avLst/>
            </a:prstGeom>
          </p:spPr>
        </p:pic>
        <p:pic>
          <p:nvPicPr>
            <p:cNvPr id="40" name="Grafik 39" descr="Klemmbrett abgehakt Silhouette">
              <a:extLst>
                <a:ext uri="{FF2B5EF4-FFF2-40B4-BE49-F238E27FC236}">
                  <a16:creationId xmlns:a16="http://schemas.microsoft.com/office/drawing/2014/main" id="{D3A8F4F8-A9FC-40A1-9960-63D38BD55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14461" y="2286974"/>
              <a:ext cx="652948" cy="652948"/>
            </a:xfrm>
            <a:prstGeom prst="rect">
              <a:avLst/>
            </a:prstGeom>
          </p:spPr>
        </p:pic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A0CE16A9-AAC0-4EC7-82E4-14FAA10E1CF1}"/>
              </a:ext>
            </a:extLst>
          </p:cNvPr>
          <p:cNvSpPr txBox="1"/>
          <p:nvPr/>
        </p:nvSpPr>
        <p:spPr>
          <a:xfrm>
            <a:off x="157469" y="2880177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35" name="Grafik 34" descr="Ein Pinselstrich">
            <a:extLst>
              <a:ext uri="{FF2B5EF4-FFF2-40B4-BE49-F238E27FC236}">
                <a16:creationId xmlns:a16="http://schemas.microsoft.com/office/drawing/2014/main" id="{4C3ACDDA-EA70-4E41-9488-D32233601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664911" y="1470542"/>
            <a:ext cx="1664766" cy="1704975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136A107B-0F66-416C-A461-9AE4AC16E4C6}"/>
              </a:ext>
            </a:extLst>
          </p:cNvPr>
          <p:cNvSpPr txBox="1"/>
          <p:nvPr/>
        </p:nvSpPr>
        <p:spPr>
          <a:xfrm>
            <a:off x="7581969" y="1896237"/>
            <a:ext cx="122501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dirty="0" err="1"/>
              <a:t>Orally</a:t>
            </a:r>
            <a:r>
              <a:rPr lang="de-DE" sz="1300" dirty="0"/>
              <a:t> </a:t>
            </a:r>
          </a:p>
          <a:p>
            <a:r>
              <a:rPr lang="de-DE" sz="1300" dirty="0" err="1"/>
              <a:t>administered</a:t>
            </a:r>
            <a:endParaRPr lang="de-DE" sz="1300" dirty="0"/>
          </a:p>
          <a:p>
            <a:r>
              <a:rPr lang="de-DE" sz="1300" dirty="0" err="1"/>
              <a:t>Questionnaire</a:t>
            </a:r>
            <a:endParaRPr lang="de-DE" sz="13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6A129EE-DAD2-429C-A400-30C25B3A4511}"/>
              </a:ext>
            </a:extLst>
          </p:cNvPr>
          <p:cNvSpPr txBox="1"/>
          <p:nvPr/>
        </p:nvSpPr>
        <p:spPr>
          <a:xfrm flipH="1">
            <a:off x="5537430" y="1206266"/>
            <a:ext cx="2673502" cy="461665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Data </a:t>
            </a:r>
            <a:r>
              <a:rPr lang="de-DE" sz="2400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collection</a:t>
            </a:r>
            <a:r>
              <a:rPr lang="de-DE" sz="2400" dirty="0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&amp; Sampling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E1B481-B669-4DF3-9A56-A78D486929D3}"/>
              </a:ext>
            </a:extLst>
          </p:cNvPr>
          <p:cNvSpPr txBox="1"/>
          <p:nvPr/>
        </p:nvSpPr>
        <p:spPr>
          <a:xfrm>
            <a:off x="2365641" y="3096723"/>
            <a:ext cx="640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Pulse </a:t>
            </a:r>
            <a:r>
              <a:rPr lang="de-DE" dirty="0" err="1">
                <a:sym typeface="Wingdings" panose="05000000000000000000" pitchFamily="2" charset="2"/>
              </a:rPr>
              <a:t>oximeters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if</a:t>
            </a:r>
            <a:r>
              <a:rPr lang="de-DE" dirty="0">
                <a:sym typeface="Wingdings" panose="05000000000000000000" pitchFamily="2" charset="2"/>
              </a:rPr>
              <a:t> fast </a:t>
            </a:r>
            <a:r>
              <a:rPr lang="de-DE" dirty="0" err="1">
                <a:sym typeface="Wingdings" panose="05000000000000000000" pitchFamily="2" charset="2"/>
              </a:rPr>
              <a:t>breathing</a:t>
            </a:r>
            <a:r>
              <a:rPr lang="de-DE" dirty="0">
                <a:sym typeface="Wingdings" panose="05000000000000000000" pitchFamily="2" charset="2"/>
              </a:rPr>
              <a:t> was </a:t>
            </a:r>
            <a:r>
              <a:rPr lang="de-DE" dirty="0" err="1">
                <a:sym typeface="Wingdings" panose="05000000000000000000" pitchFamily="2" charset="2"/>
              </a:rPr>
              <a:t>detected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Total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316 </a:t>
            </a:r>
            <a:r>
              <a:rPr lang="de-DE" dirty="0" err="1">
                <a:sym typeface="Wingdings" panose="05000000000000000000" pitchFamily="2" charset="2"/>
              </a:rPr>
              <a:t>observations</a:t>
            </a:r>
            <a:r>
              <a:rPr lang="de-DE" dirty="0">
                <a:sym typeface="Wingdings" panose="05000000000000000000" pitchFamily="2" charset="2"/>
              </a:rPr>
              <a:t> (262 </a:t>
            </a:r>
            <a:r>
              <a:rPr lang="de-DE" dirty="0" err="1">
                <a:sym typeface="Wingdings" panose="05000000000000000000" pitchFamily="2" charset="2"/>
              </a:rPr>
              <a:t>through</a:t>
            </a:r>
            <a:r>
              <a:rPr lang="de-DE" dirty="0">
                <a:sym typeface="Wingdings" panose="05000000000000000000" pitchFamily="2" charset="2"/>
              </a:rPr>
              <a:t> CHW, 54 </a:t>
            </a:r>
            <a:r>
              <a:rPr lang="de-DE" dirty="0" err="1">
                <a:sym typeface="Wingdings" panose="05000000000000000000" pitchFamily="2" charset="2"/>
              </a:rPr>
              <a:t>through</a:t>
            </a:r>
            <a:r>
              <a:rPr lang="de-DE" dirty="0">
                <a:sym typeface="Wingdings" panose="05000000000000000000" pitchFamily="2" charset="2"/>
              </a:rPr>
              <a:t> FLHFW)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C697801-A765-43BC-853A-B8B2C0073075}"/>
              </a:ext>
            </a:extLst>
          </p:cNvPr>
          <p:cNvSpPr txBox="1"/>
          <p:nvPr/>
        </p:nvSpPr>
        <p:spPr>
          <a:xfrm>
            <a:off x="472966" y="0"/>
            <a:ext cx="3360215" cy="646331"/>
          </a:xfrm>
          <a:prstGeom prst="rect">
            <a:avLst/>
          </a:prstGeom>
          <a:solidFill>
            <a:srgbClr val="F5F2EE"/>
          </a:solidFill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Data S0urces &amp; variables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48019AE-3206-4060-82D0-A8EF9D21E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941778"/>
              </p:ext>
            </p:extLst>
          </p:nvPr>
        </p:nvGraphicFramePr>
        <p:xfrm>
          <a:off x="96331" y="729204"/>
          <a:ext cx="5041651" cy="4156088"/>
        </p:xfrm>
        <a:graphic>
          <a:graphicData uri="http://schemas.openxmlformats.org/drawingml/2006/table">
            <a:tbl>
              <a:tblPr firstRow="1" firstCol="1" bandRow="1">
                <a:tableStyleId>{6BFCA4D6-94A1-4562-9762-0ED27608FF77}</a:tableStyleId>
              </a:tblPr>
              <a:tblGrid>
                <a:gridCol w="1119011">
                  <a:extLst>
                    <a:ext uri="{9D8B030D-6E8A-4147-A177-3AD203B41FA5}">
                      <a16:colId xmlns:a16="http://schemas.microsoft.com/office/drawing/2014/main" val="1248755986"/>
                    </a:ext>
                  </a:extLst>
                </a:gridCol>
                <a:gridCol w="794147">
                  <a:extLst>
                    <a:ext uri="{9D8B030D-6E8A-4147-A177-3AD203B41FA5}">
                      <a16:colId xmlns:a16="http://schemas.microsoft.com/office/drawing/2014/main" val="3813224793"/>
                    </a:ext>
                  </a:extLst>
                </a:gridCol>
                <a:gridCol w="3128493">
                  <a:extLst>
                    <a:ext uri="{9D8B030D-6E8A-4147-A177-3AD203B41FA5}">
                      <a16:colId xmlns:a16="http://schemas.microsoft.com/office/drawing/2014/main" val="1455563187"/>
                    </a:ext>
                  </a:extLst>
                </a:gridCol>
              </a:tblGrid>
              <a:tr h="24461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de-DE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Variable </a:t>
                      </a:r>
                      <a:r>
                        <a:rPr lang="de-DE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name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de-DE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Type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de-DE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Label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648393"/>
                  </a:ext>
                </a:extLst>
              </a:tr>
              <a:tr h="24461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Step1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de-DE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Binary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HW used pulse-oximeter if fast breathing was detected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8267218"/>
                  </a:ext>
                </a:extLst>
              </a:tr>
              <a:tr h="48922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Step2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de-DE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Binary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HW ensured child was calm and sitting in a reclined position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252976"/>
                  </a:ext>
                </a:extLst>
              </a:tr>
              <a:tr h="24461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Step3 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de-DE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Binary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Upper &amp; lower limb digits exposed 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7129625"/>
                  </a:ext>
                </a:extLst>
              </a:tr>
              <a:tr h="24461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Step4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de-DE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Binary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HW turns device on correctly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139359"/>
                  </a:ext>
                </a:extLst>
              </a:tr>
              <a:tr h="24461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Step5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de-DE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Binary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HW selects best fitting probe (only handheld devices)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7575713"/>
                  </a:ext>
                </a:extLst>
              </a:tr>
              <a:tr h="48922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Step6 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de-DE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Binary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HW checks and cleans probe sensor (only handheld devices)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029516"/>
                  </a:ext>
                </a:extLst>
              </a:tr>
              <a:tr h="48922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Step7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de-DE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Binary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HW connects sensor to unit correctly (only handheld devices)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6402032"/>
                  </a:ext>
                </a:extLst>
              </a:tr>
              <a:tr h="48922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Step8 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de-DE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Binary 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HW attaches sensor to child correctly (only handheld devices)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2761832"/>
                  </a:ext>
                </a:extLst>
              </a:tr>
              <a:tr h="48922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Step9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de-DE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Binary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HW distinguishes between Sp02 and pulse reading on display correctly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8406066"/>
                  </a:ext>
                </a:extLst>
              </a:tr>
              <a:tr h="24461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Step10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de-DE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Binary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HW records two readings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7772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7151A47-1352-4ADC-ABD0-70BF24E12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319801"/>
              </p:ext>
            </p:extLst>
          </p:nvPr>
        </p:nvGraphicFramePr>
        <p:xfrm>
          <a:off x="5292668" y="740778"/>
          <a:ext cx="3642987" cy="1280160"/>
        </p:xfrm>
        <a:graphic>
          <a:graphicData uri="http://schemas.openxmlformats.org/drawingml/2006/table">
            <a:tbl>
              <a:tblPr firstRow="1" firstCol="1" bandRow="1">
                <a:tableStyleId>{6BFCA4D6-94A1-4562-9762-0ED27608FF77}</a:tableStyleId>
              </a:tblPr>
              <a:tblGrid>
                <a:gridCol w="760890">
                  <a:extLst>
                    <a:ext uri="{9D8B030D-6E8A-4147-A177-3AD203B41FA5}">
                      <a16:colId xmlns:a16="http://schemas.microsoft.com/office/drawing/2014/main" val="2455358612"/>
                    </a:ext>
                  </a:extLst>
                </a:gridCol>
                <a:gridCol w="2882097">
                  <a:extLst>
                    <a:ext uri="{9D8B030D-6E8A-4147-A177-3AD203B41FA5}">
                      <a16:colId xmlns:a16="http://schemas.microsoft.com/office/drawing/2014/main" val="1452441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Sp02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Sp02 classification of reading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1 “&lt;90%”, 0 “&gt;/=90%”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09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severe_pneumonia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Does the child have severe pneumonia? (Classification through HW)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1938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referral 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Was the child referred for severe pneumonia?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8706095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124BAA3A-60EE-4E93-8961-B28C03FBFFE2}"/>
              </a:ext>
            </a:extLst>
          </p:cNvPr>
          <p:cNvSpPr txBox="1"/>
          <p:nvPr/>
        </p:nvSpPr>
        <p:spPr>
          <a:xfrm>
            <a:off x="5292667" y="2214622"/>
            <a:ext cx="36429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Satisfaction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Likert-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Questionnaire</a:t>
            </a:r>
            <a:r>
              <a:rPr lang="de-DE" dirty="0"/>
              <a:t> on </a:t>
            </a:r>
            <a:r>
              <a:rPr lang="de-DE" dirty="0" err="1"/>
              <a:t>perceived</a:t>
            </a:r>
            <a:r>
              <a:rPr lang="de-DE" dirty="0"/>
              <a:t> </a:t>
            </a:r>
            <a:r>
              <a:rPr lang="de-DE" dirty="0" err="1"/>
              <a:t>usability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Exit interview </a:t>
            </a:r>
            <a:r>
              <a:rPr lang="de-DE" dirty="0" err="1"/>
              <a:t>questions</a:t>
            </a:r>
            <a:r>
              <a:rPr lang="de-DE" dirty="0"/>
              <a:t> (</a:t>
            </a:r>
            <a:r>
              <a:rPr lang="de-DE" dirty="0" err="1"/>
              <a:t>yes</a:t>
            </a:r>
            <a:r>
              <a:rPr lang="de-DE" dirty="0"/>
              <a:t>/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Contextual variables (country, cadre, education etc.)</a:t>
            </a:r>
          </a:p>
          <a:p>
            <a:endParaRPr lang="en-GB" dirty="0"/>
          </a:p>
          <a:p>
            <a:r>
              <a:rPr lang="en-GB" dirty="0"/>
              <a:t>Error, binary variable, no Pox reading could be obtained within three tries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752C974-846F-49EE-8DE1-E37EE2DDB033}"/>
              </a:ext>
            </a:extLst>
          </p:cNvPr>
          <p:cNvSpPr txBox="1"/>
          <p:nvPr/>
        </p:nvSpPr>
        <p:spPr>
          <a:xfrm>
            <a:off x="229897" y="105289"/>
            <a:ext cx="3680816" cy="646331"/>
          </a:xfrm>
          <a:prstGeom prst="rect">
            <a:avLst/>
          </a:prstGeom>
          <a:solidFill>
            <a:srgbClr val="F5F2EE"/>
          </a:solidFill>
        </p:spPr>
        <p:txBody>
          <a:bodyPr wrap="none" rtlCol="0">
            <a:spAutoFit/>
          </a:bodyPr>
          <a:lstStyle/>
          <a:p>
            <a:r>
              <a:rPr lang="de-DE" sz="3600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Planned</a:t>
            </a:r>
            <a:r>
              <a:rPr lang="de-DE" sz="3600" dirty="0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Analysis Usability</a:t>
            </a:r>
          </a:p>
        </p:txBody>
      </p:sp>
      <p:sp>
        <p:nvSpPr>
          <p:cNvPr id="8" name="Textfeld 2">
            <a:extLst>
              <a:ext uri="{FF2B5EF4-FFF2-40B4-BE49-F238E27FC236}">
                <a16:creationId xmlns:a16="http://schemas.microsoft.com/office/drawing/2014/main" id="{F6976305-5D2D-43FA-BB65-ACCE0268B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984" y="842058"/>
            <a:ext cx="6784031" cy="3459384"/>
          </a:xfrm>
          <a:prstGeom prst="rect">
            <a:avLst/>
          </a:prstGeom>
          <a:ln>
            <a:solidFill>
              <a:srgbClr val="8B0058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b="1" dirty="0">
                <a:solidFill>
                  <a:srgbClr val="8B0058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Effective use</a:t>
            </a:r>
            <a:endParaRPr lang="en-GB" sz="1200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200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Defined as task completion rate and absence of negative consequences. 10 tasks for handheld devices, 6 tasks for fingertip devices. </a:t>
            </a:r>
          </a:p>
          <a:p>
            <a:pPr>
              <a:spcAft>
                <a:spcPts val="1000"/>
              </a:spcAft>
            </a:pPr>
            <a:r>
              <a:rPr lang="en-GB" sz="1200" u="sng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Presented as proportions within the following categories (Checklist Score):</a:t>
            </a:r>
            <a:r>
              <a:rPr lang="en-GB" sz="1200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342900" lvl="0" indent="-342900">
              <a:buFont typeface="Cambria" panose="02040503050406030204" pitchFamily="18" charset="0"/>
              <a:buChar char="-"/>
            </a:pPr>
            <a:r>
              <a:rPr lang="en-GB" sz="1200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At least 80% of tasks completed (&gt;=8/10, &gt;=5/6)</a:t>
            </a:r>
          </a:p>
          <a:p>
            <a:pPr marL="342900" lvl="0" indent="-342900">
              <a:buFont typeface="Cambria" panose="02040503050406030204" pitchFamily="18" charset="0"/>
              <a:buChar char="-"/>
            </a:pPr>
            <a:r>
              <a:rPr lang="en-GB" sz="1200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At least 50% of tasks completed (&gt;=5/10, &gt;=3/6)</a:t>
            </a:r>
          </a:p>
          <a:p>
            <a:pPr marL="342900" lvl="0" indent="-342900">
              <a:spcAft>
                <a:spcPts val="1000"/>
              </a:spcAft>
              <a:buFont typeface="Cambria" panose="02040503050406030204" pitchFamily="18" charset="0"/>
              <a:buChar char="-"/>
            </a:pPr>
            <a:r>
              <a:rPr lang="en-GB" sz="1200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Less than 50% of tasks completed (&lt;5/10, &lt;3/6)</a:t>
            </a:r>
          </a:p>
          <a:p>
            <a:pPr>
              <a:spcAft>
                <a:spcPts val="1000"/>
              </a:spcAft>
            </a:pPr>
            <a:r>
              <a:rPr lang="en-GB" sz="1200" u="sng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Reports on negative consequence and overall usability aspect:</a:t>
            </a:r>
            <a:endParaRPr lang="en-GB" sz="1200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Proportion of assessments where children with Sp02&lt;90% were correctly classified with severe pneumonia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Proportion of assessments where children with severe pneumonia were referred according to guidelines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Proportion of assessments where children with Sp02 were incorrectly classified with severe pneumonia</a:t>
            </a:r>
          </a:p>
          <a:p>
            <a:pPr>
              <a:spcAft>
                <a:spcPts val="1000"/>
              </a:spcAft>
            </a:pPr>
            <a:r>
              <a:rPr lang="en-GB" sz="1200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</a:p>
          <a:p>
            <a:pPr>
              <a:spcAft>
                <a:spcPts val="1000"/>
              </a:spcAft>
            </a:pPr>
            <a:r>
              <a:rPr lang="en-GB" sz="11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en-GB" sz="1200" dirty="0">
              <a:effectLst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1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en-GB" sz="1200" dirty="0">
              <a:effectLst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1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en-GB" sz="1200" dirty="0">
              <a:effectLst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24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401A266-B528-4454-A238-81FB5B0E0358}"/>
              </a:ext>
            </a:extLst>
          </p:cNvPr>
          <p:cNvSpPr txBox="1"/>
          <p:nvPr/>
        </p:nvSpPr>
        <p:spPr>
          <a:xfrm>
            <a:off x="91000" y="93715"/>
            <a:ext cx="3680816" cy="646331"/>
          </a:xfrm>
          <a:prstGeom prst="rect">
            <a:avLst/>
          </a:prstGeom>
          <a:solidFill>
            <a:srgbClr val="F5F2EE"/>
          </a:solidFill>
        </p:spPr>
        <p:txBody>
          <a:bodyPr wrap="none" rtlCol="0">
            <a:spAutoFit/>
          </a:bodyPr>
          <a:lstStyle/>
          <a:p>
            <a:r>
              <a:rPr lang="de-DE" sz="3600" dirty="0" err="1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Planned</a:t>
            </a:r>
            <a:r>
              <a:rPr lang="de-DE" sz="3600" dirty="0">
                <a:solidFill>
                  <a:srgbClr val="8B005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Analysis Usability</a:t>
            </a:r>
          </a:p>
        </p:txBody>
      </p:sp>
      <p:sp>
        <p:nvSpPr>
          <p:cNvPr id="6" name="Textfeld 2">
            <a:extLst>
              <a:ext uri="{FF2B5EF4-FFF2-40B4-BE49-F238E27FC236}">
                <a16:creationId xmlns:a16="http://schemas.microsoft.com/office/drawing/2014/main" id="{E6042529-822F-4B28-910D-36F981004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672" y="948159"/>
            <a:ext cx="6309469" cy="776469"/>
          </a:xfrm>
          <a:prstGeom prst="rect">
            <a:avLst/>
          </a:prstGeom>
          <a:ln>
            <a:solidFill>
              <a:srgbClr val="8B0058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b="1" dirty="0">
                <a:solidFill>
                  <a:srgbClr val="8B0058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Error Rates</a:t>
            </a:r>
            <a:endParaRPr lang="en-GB" sz="1200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Aft>
                <a:spcPts val="1000"/>
              </a:spcAft>
              <a:buFont typeface="Cambria" panose="02040503050406030204" pitchFamily="18" charset="0"/>
              <a:buChar char="-"/>
            </a:pPr>
            <a:r>
              <a:rPr lang="en-GB" sz="1200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Proportion of assessments where no pulse-oximeter reading could be obtained within 3 attempts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DF3532-EFA3-405E-92A1-70C10EFD8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672" y="1932741"/>
            <a:ext cx="6309469" cy="1574388"/>
          </a:xfrm>
          <a:prstGeom prst="rect">
            <a:avLst/>
          </a:prstGeom>
          <a:ln>
            <a:solidFill>
              <a:srgbClr val="8B0058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b="1" dirty="0">
                <a:solidFill>
                  <a:srgbClr val="8B0058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Satisfaction</a:t>
            </a:r>
            <a:endParaRPr lang="en-GB" sz="1200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200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Defined as perceived usability are assessed through orally administered survey questions. “Yes” indicates a positive attitude and perceived usability of the device.</a:t>
            </a:r>
          </a:p>
          <a:p>
            <a:pPr>
              <a:spcAft>
                <a:spcPts val="1000"/>
              </a:spcAft>
            </a:pPr>
            <a:r>
              <a:rPr lang="en-GB" sz="1200" u="sng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Presented as Frequency Distribution (Satisfaction Score): </a:t>
            </a:r>
            <a:endParaRPr lang="en-GB" sz="1200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frequency distribution of number of questions answered with yes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Line chart </a:t>
            </a:r>
          </a:p>
          <a:p>
            <a:pPr>
              <a:spcAft>
                <a:spcPts val="1000"/>
              </a:spcAft>
            </a:pPr>
            <a:r>
              <a:rPr lang="en-GB" sz="11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en-GB" sz="1200" dirty="0">
              <a:effectLst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1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en-GB" sz="1200" dirty="0">
              <a:effectLst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1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en-GB" sz="1200" dirty="0">
              <a:effectLst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37236013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F2F7DF30CDD048A812D22EC2A4D366" ma:contentTypeVersion="8" ma:contentTypeDescription="Skapa ett nytt dokument." ma:contentTypeScope="" ma:versionID="b57f731c9e4032c132437407cdbc7bc3">
  <xsd:schema xmlns:xsd="http://www.w3.org/2001/XMLSchema" xmlns:xs="http://www.w3.org/2001/XMLSchema" xmlns:p="http://schemas.microsoft.com/office/2006/metadata/properties" xmlns:ns3="378ff6cb-10a8-407d-8641-d47e7a34681c" targetNamespace="http://schemas.microsoft.com/office/2006/metadata/properties" ma:root="true" ma:fieldsID="4a05c0491c6383b31ca9ea608a5c39a8" ns3:_="">
    <xsd:import namespace="378ff6cb-10a8-407d-8641-d47e7a3468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ff6cb-10a8-407d-8641-d47e7a346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6EEF55-B84E-4538-976E-BF8E980D5D9A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378ff6cb-10a8-407d-8641-d47e7a34681c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670892-92FB-4D66-BB72-30FD0790C3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43C990-544D-4992-8512-CB977ABC8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ff6cb-10a8-407d-8641-d47e7a34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1518</Words>
  <Application>Microsoft Office PowerPoint</Application>
  <PresentationFormat>Bildschirmpräsentation (16:9)</PresentationFormat>
  <Paragraphs>160</Paragraphs>
  <Slides>14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Amatic SC</vt:lpstr>
      <vt:lpstr>Arial</vt:lpstr>
      <vt:lpstr>Cambria</vt:lpstr>
      <vt:lpstr>Montserrat</vt:lpstr>
      <vt:lpstr>Symbol</vt:lpstr>
      <vt:lpstr>Times New Roman</vt:lpstr>
      <vt:lpstr>Vidaloka</vt:lpstr>
      <vt:lpstr>Wingdings</vt:lpstr>
      <vt:lpstr>Minimalist Business Slides by Slidesgo</vt:lpstr>
      <vt:lpstr>Usability of five pulse oximeters used for children under five in a community setting</vt:lpstr>
      <vt:lpstr>AIM The study aims to describe the usability of five pulse oximeter devices when used for children under 5 in a community setting in low- and lower middle-income countries by determining effective use, satisfaction and error rates.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Preliminary results</vt:lpstr>
      <vt:lpstr>PowerPoint-Präsentation</vt:lpstr>
      <vt:lpstr>PowerPoint-Präsentation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Usability and acceptability of five pulse oximeters used for children under five in a community setting</dc:title>
  <cp:lastModifiedBy>Theresa Pfurtscheller</cp:lastModifiedBy>
  <cp:revision>3</cp:revision>
  <dcterms:modified xsi:type="dcterms:W3CDTF">2022-03-16T08:06:53Z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0x0101007EF2F7DF30CDD048A812D22EC2A4D366</vt:lpwstr>
  </property>
</Properties>
</file>