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86410" autoAdjust="0"/>
  </p:normalViewPr>
  <p:slideViewPr>
    <p:cSldViewPr>
      <p:cViewPr varScale="1">
        <p:scale>
          <a:sx n="76" d="100"/>
          <a:sy n="76" d="100"/>
        </p:scale>
        <p:origin x="764" y="56"/>
      </p:cViewPr>
      <p:guideLst>
        <p:guide orient="horz" pos="6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2022-03-15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53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61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47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 bwMode="auto">
          <a:xfrm>
            <a:off x="119270" y="111318"/>
            <a:ext cx="8913412" cy="492185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65412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pic>
        <p:nvPicPr>
          <p:cNvPr id="9" name="Bildobjekt 8" descr="Karolinska Institutet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83" y="195486"/>
            <a:ext cx="1599605" cy="799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6D6D3-6DAE-403F-85AB-A35BA05568AB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‹Nº›</a:t>
            </a:fld>
            <a:endParaRPr lang="sv-S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404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851670"/>
            <a:ext cx="7772400" cy="28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2976810"/>
            <a:ext cx="7772400" cy="125112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1851670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7DAE7-4387-4B94-9FD5-3B55FFAC54EC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7644-3682-4529-B863-173C4F27A566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51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851669"/>
            <a:ext cx="3810000" cy="28251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1851669"/>
            <a:ext cx="3810000" cy="28251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819FC-CD1D-4173-B0D0-F69EC7927DB1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694F-6DFB-473E-9B0F-C6F7C16EE313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72A2-7A6E-4D96-9253-F8CDFE0E8C67}" type="slidenum">
              <a:rPr lang="sv-SE"/>
              <a:pPr/>
              <a:t>‹Nº›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19270" y="119271"/>
            <a:ext cx="8905460" cy="4905953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02150" y="1851025"/>
            <a:ext cx="3810000" cy="2825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70660-333D-4417-8C25-17E2CB1974B4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‹Nº›</a:t>
            </a:fld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39750" y="850404"/>
            <a:ext cx="77724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851669"/>
            <a:ext cx="3810000" cy="28251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39750" y="1851670"/>
            <a:ext cx="3810000" cy="2825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D4C84-4EA5-437F-A12A-61931E0C0F5F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‹Nº›</a:t>
            </a:fld>
            <a:endParaRPr 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02150" y="1851025"/>
            <a:ext cx="3810000" cy="2825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750" y="850404"/>
            <a:ext cx="77724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E75A-EAA4-4123-8930-E04E73635E7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‹Nº›</a:t>
            </a:fld>
            <a:endParaRPr lang="sv-SE"/>
          </a:p>
        </p:txBody>
      </p:sp>
      <p:sp>
        <p:nvSpPr>
          <p:cNvPr id="6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39750" y="1853075"/>
            <a:ext cx="3810000" cy="208682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02150" y="1852430"/>
            <a:ext cx="3810000" cy="208747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539750" y="4063372"/>
            <a:ext cx="3810000" cy="574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502150" y="4059548"/>
            <a:ext cx="3810000" cy="574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Karolinska Institutet logotyp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83" y="63225"/>
            <a:ext cx="1535280" cy="76718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404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51670"/>
            <a:ext cx="7772400" cy="28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857750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E6FCE75A-EAA4-4123-8930-E04E73635E7B}" type="datetime4">
              <a:rPr lang="sv-SE"/>
              <a:pPr/>
              <a:t>15 mars 2022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8577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/>
              <a:pPr/>
              <a:t>‹Nº›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48006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Integrating the Sustainable Development Goals</a:t>
            </a:r>
            <a:b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higher education globally</a:t>
            </a:r>
            <a:b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scoping review</a:t>
            </a:r>
            <a:endParaRPr lang="sv-SE" sz="2400" dirty="0"/>
          </a:p>
        </p:txBody>
      </p:sp>
      <p:sp>
        <p:nvSpPr>
          <p:cNvPr id="4" name="Google Shape;6210;p37">
            <a:extLst>
              <a:ext uri="{FF2B5EF4-FFF2-40B4-BE49-F238E27FC236}">
                <a16:creationId xmlns:a16="http://schemas.microsoft.com/office/drawing/2014/main" id="{7B0C8AFF-7CCA-4F4F-87E1-E45F1C3015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028951"/>
            <a:ext cx="7772400" cy="1314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8B00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Integrating the United Nations </a:t>
            </a:r>
            <a:br>
              <a:rPr lang="en-US" sz="2000" b="1" dirty="0">
                <a:solidFill>
                  <a:srgbClr val="8B00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1100" b="1" dirty="0">
                <a:solidFill>
                  <a:schemeClr val="bg1"/>
                </a:solidFill>
                <a:latin typeface="+mj-lt"/>
              </a:rPr>
              <a:t>Ángela Amorós Molina </a:t>
            </a:r>
          </a:p>
          <a:p>
            <a:pPr algn="ctr"/>
            <a:r>
              <a:rPr lang="es-ES" sz="1100" b="1" dirty="0" err="1">
                <a:solidFill>
                  <a:schemeClr val="bg1"/>
                </a:solidFill>
                <a:latin typeface="+mj-lt"/>
              </a:rPr>
              <a:t>MSc</a:t>
            </a:r>
            <a:r>
              <a:rPr lang="es-ES" sz="1100" b="1" dirty="0">
                <a:solidFill>
                  <a:schemeClr val="bg1"/>
                </a:solidFill>
                <a:latin typeface="+mj-lt"/>
              </a:rPr>
              <a:t> Global </a:t>
            </a:r>
            <a:r>
              <a:rPr lang="es-ES" sz="1100" b="1" dirty="0" err="1">
                <a:solidFill>
                  <a:schemeClr val="bg1"/>
                </a:solidFill>
                <a:latin typeface="+mj-lt"/>
              </a:rPr>
              <a:t>Health</a:t>
            </a:r>
            <a:r>
              <a:rPr lang="es-ES" sz="1100" b="1" dirty="0">
                <a:solidFill>
                  <a:schemeClr val="bg1"/>
                </a:solidFill>
                <a:latin typeface="+mj-lt"/>
              </a:rPr>
              <a:t> 2021/22</a:t>
            </a:r>
          </a:p>
          <a:p>
            <a:pPr algn="ctr"/>
            <a:endParaRPr lang="es-ES" sz="1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050" b="1" dirty="0">
                <a:solidFill>
                  <a:schemeClr val="bg1"/>
                </a:solidFill>
                <a:latin typeface="+mj-lt"/>
              </a:rPr>
              <a:t>Supervisor: Olivia </a:t>
            </a:r>
            <a:r>
              <a:rPr lang="es-ES" sz="1050" b="1" dirty="0" err="1">
                <a:solidFill>
                  <a:schemeClr val="bg1"/>
                </a:solidFill>
                <a:latin typeface="+mj-lt"/>
              </a:rPr>
              <a:t>Biermann</a:t>
            </a:r>
            <a:r>
              <a:rPr lang="es-ES" sz="105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s-ES" sz="1050" b="1" dirty="0" err="1">
                <a:solidFill>
                  <a:schemeClr val="bg1"/>
                </a:solidFill>
                <a:latin typeface="+mj-lt"/>
              </a:rPr>
              <a:t>Co-supervisors</a:t>
            </a:r>
            <a:r>
              <a:rPr lang="es-ES" sz="105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1050" b="1" dirty="0">
                <a:solidFill>
                  <a:schemeClr val="bg1"/>
                </a:solidFill>
                <a:latin typeface="+mj-lt"/>
              </a:rPr>
              <a:t>Tobias Alfvén and Daniel </a:t>
            </a:r>
            <a:r>
              <a:rPr lang="en-US" sz="1050" b="1" dirty="0" err="1">
                <a:solidFill>
                  <a:schemeClr val="bg1"/>
                </a:solidFill>
                <a:latin typeface="+mj-lt"/>
              </a:rPr>
              <a:t>Helldén</a:t>
            </a:r>
            <a:endParaRPr lang="es-ES" sz="1050" b="1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8E3FFC-8933-4F08-9466-48D91942B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24" t="24202" r="20756" b="53987"/>
          <a:stretch/>
        </p:blipFill>
        <p:spPr>
          <a:xfrm>
            <a:off x="539552" y="342899"/>
            <a:ext cx="1224136" cy="14413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3D4E48-8238-4E2A-AF2C-644A2B6F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7B6763-2BFF-4DD4-8D1B-0DDF577A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456ADF-1360-47CA-831F-C33904C2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64919EC-33DE-421B-890A-08AD36C0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55526"/>
            <a:ext cx="7772400" cy="576064"/>
          </a:xfrm>
        </p:spPr>
        <p:txBody>
          <a:bodyPr/>
          <a:lstStyle/>
          <a:p>
            <a:r>
              <a:rPr lang="es-ES" dirty="0" err="1"/>
              <a:t>Expected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GB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88BFC01-C8C9-4FB6-8869-EF53FBF5E3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419" y="1245305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/>
              <a:t>	</a:t>
            </a:r>
            <a:r>
              <a:rPr lang="es-ES" dirty="0" err="1"/>
              <a:t>Maping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integration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SDGs</a:t>
            </a:r>
            <a:r>
              <a:rPr lang="es-ES" dirty="0"/>
              <a:t> in </a:t>
            </a:r>
            <a:r>
              <a:rPr lang="es-ES" dirty="0" err="1"/>
              <a:t>higher</a:t>
            </a:r>
            <a:r>
              <a:rPr lang="es-ES" dirty="0"/>
              <a:t> 	</a:t>
            </a:r>
            <a:r>
              <a:rPr lang="es-ES" dirty="0" err="1"/>
              <a:t>education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9A2B5-C8E6-43DD-8291-6B18DC06A222}"/>
              </a:ext>
            </a:extLst>
          </p:cNvPr>
          <p:cNvSpPr txBox="1"/>
          <p:nvPr/>
        </p:nvSpPr>
        <p:spPr>
          <a:xfrm>
            <a:off x="2915816" y="2601805"/>
            <a:ext cx="492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latin typeface="+mn-lt"/>
              </a:rPr>
              <a:t>Comparison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across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countries</a:t>
            </a:r>
            <a:r>
              <a:rPr lang="es-ES" sz="2000" dirty="0">
                <a:latin typeface="+mn-lt"/>
              </a:rPr>
              <a:t> </a:t>
            </a:r>
            <a:endParaRPr lang="en-GB" sz="2000" dirty="0"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F36B59-6C51-4321-84DC-1F659F26D65A}"/>
              </a:ext>
            </a:extLst>
          </p:cNvPr>
          <p:cNvSpPr txBox="1"/>
          <p:nvPr/>
        </p:nvSpPr>
        <p:spPr>
          <a:xfrm>
            <a:off x="5220072" y="3782347"/>
            <a:ext cx="355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latin typeface="+mn-lt"/>
              </a:rPr>
              <a:t>How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accelerate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SDGs</a:t>
            </a:r>
            <a:r>
              <a:rPr lang="es-ES" sz="2000" dirty="0">
                <a:latin typeface="+mn-lt"/>
              </a:rPr>
              <a:t>’ </a:t>
            </a:r>
            <a:r>
              <a:rPr lang="es-ES" sz="2000" dirty="0" err="1">
                <a:latin typeface="+mn-lt"/>
              </a:rPr>
              <a:t>integration</a:t>
            </a:r>
            <a:r>
              <a:rPr lang="es-ES" sz="2000" dirty="0">
                <a:latin typeface="+mn-lt"/>
              </a:rPr>
              <a:t> </a:t>
            </a:r>
            <a:endParaRPr lang="en-GB" sz="2000" dirty="0">
              <a:latin typeface="+mn-lt"/>
            </a:endParaRP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3A0E24A-5A0B-499A-8592-C3C279270BAF}"/>
              </a:ext>
            </a:extLst>
          </p:cNvPr>
          <p:cNvCxnSpPr/>
          <p:nvPr/>
        </p:nvCxnSpPr>
        <p:spPr>
          <a:xfrm rot="16200000" flipH="1">
            <a:off x="3170471" y="1954386"/>
            <a:ext cx="650742" cy="58398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2B3A0F1B-553D-477F-B527-E9A337F0A3BF}"/>
              </a:ext>
            </a:extLst>
          </p:cNvPr>
          <p:cNvCxnSpPr/>
          <p:nvPr/>
        </p:nvCxnSpPr>
        <p:spPr>
          <a:xfrm rot="16200000" flipH="1">
            <a:off x="5474727" y="3149008"/>
            <a:ext cx="650742" cy="58398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oogle Shape;14542;p80">
            <a:extLst>
              <a:ext uri="{FF2B5EF4-FFF2-40B4-BE49-F238E27FC236}">
                <a16:creationId xmlns:a16="http://schemas.microsoft.com/office/drawing/2014/main" id="{A41C3BAA-87A2-47A8-8030-DDCC9E8F79D6}"/>
              </a:ext>
            </a:extLst>
          </p:cNvPr>
          <p:cNvGrpSpPr/>
          <p:nvPr/>
        </p:nvGrpSpPr>
        <p:grpSpPr>
          <a:xfrm>
            <a:off x="860450" y="1419622"/>
            <a:ext cx="375465" cy="371814"/>
            <a:chOff x="-37385100" y="3949908"/>
            <a:chExt cx="321350" cy="318225"/>
          </a:xfrm>
        </p:grpSpPr>
        <p:sp>
          <p:nvSpPr>
            <p:cNvPr id="14" name="Google Shape;14543;p80">
              <a:extLst>
                <a:ext uri="{FF2B5EF4-FFF2-40B4-BE49-F238E27FC236}">
                  <a16:creationId xmlns:a16="http://schemas.microsoft.com/office/drawing/2014/main" id="{01A5129A-98E8-4CC7-8FE3-6CF15DA30C00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44;p80">
              <a:extLst>
                <a:ext uri="{FF2B5EF4-FFF2-40B4-BE49-F238E27FC236}">
                  <a16:creationId xmlns:a16="http://schemas.microsoft.com/office/drawing/2014/main" id="{AFB4AF5C-AC8E-4886-AFE1-F7917E3E6401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1831;p74">
            <a:extLst>
              <a:ext uri="{FF2B5EF4-FFF2-40B4-BE49-F238E27FC236}">
                <a16:creationId xmlns:a16="http://schemas.microsoft.com/office/drawing/2014/main" id="{E180F542-166D-43E6-8748-0764FCE7D42B}"/>
              </a:ext>
            </a:extLst>
          </p:cNvPr>
          <p:cNvGrpSpPr/>
          <p:nvPr/>
        </p:nvGrpSpPr>
        <p:grpSpPr>
          <a:xfrm>
            <a:off x="2171342" y="2475052"/>
            <a:ext cx="587871" cy="512373"/>
            <a:chOff x="6000100" y="3076250"/>
            <a:chExt cx="587871" cy="512373"/>
          </a:xfrm>
        </p:grpSpPr>
        <p:sp>
          <p:nvSpPr>
            <p:cNvPr id="17" name="Google Shape;11832;p74">
              <a:extLst>
                <a:ext uri="{FF2B5EF4-FFF2-40B4-BE49-F238E27FC236}">
                  <a16:creationId xmlns:a16="http://schemas.microsoft.com/office/drawing/2014/main" id="{753138B0-02C2-4E3D-BB9D-0F4653732416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1833;p74">
              <a:extLst>
                <a:ext uri="{FF2B5EF4-FFF2-40B4-BE49-F238E27FC236}">
                  <a16:creationId xmlns:a16="http://schemas.microsoft.com/office/drawing/2014/main" id="{B52E0188-85E1-4CF2-9A3B-076C9D1894CB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9" name="Google Shape;11834;p74">
                <a:extLst>
                  <a:ext uri="{FF2B5EF4-FFF2-40B4-BE49-F238E27FC236}">
                    <a16:creationId xmlns:a16="http://schemas.microsoft.com/office/drawing/2014/main" id="{979E909F-F0CD-444F-9F12-4183D16F813D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835;p74">
                <a:extLst>
                  <a:ext uri="{FF2B5EF4-FFF2-40B4-BE49-F238E27FC236}">
                    <a16:creationId xmlns:a16="http://schemas.microsoft.com/office/drawing/2014/main" id="{C96CC9DF-90E0-4FFF-9AB9-50E8D241F17B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1836;p74">
                <a:extLst>
                  <a:ext uri="{FF2B5EF4-FFF2-40B4-BE49-F238E27FC236}">
                    <a16:creationId xmlns:a16="http://schemas.microsoft.com/office/drawing/2014/main" id="{C3EEA54B-42DE-41DA-89CE-78A98E3FAD4C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1837;p74">
                <a:extLst>
                  <a:ext uri="{FF2B5EF4-FFF2-40B4-BE49-F238E27FC236}">
                    <a16:creationId xmlns:a16="http://schemas.microsoft.com/office/drawing/2014/main" id="{B172A0BA-23F3-4BD9-8F10-8F7A0C7A8E80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1838;p74">
                <a:extLst>
                  <a:ext uri="{FF2B5EF4-FFF2-40B4-BE49-F238E27FC236}">
                    <a16:creationId xmlns:a16="http://schemas.microsoft.com/office/drawing/2014/main" id="{CF5E4966-8F9C-4040-B96B-56F223F98316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1839;p74">
                <a:extLst>
                  <a:ext uri="{FF2B5EF4-FFF2-40B4-BE49-F238E27FC236}">
                    <a16:creationId xmlns:a16="http://schemas.microsoft.com/office/drawing/2014/main" id="{BF81ACAF-85FC-4A22-96F8-219E19A4D649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1840;p74">
                <a:extLst>
                  <a:ext uri="{FF2B5EF4-FFF2-40B4-BE49-F238E27FC236}">
                    <a16:creationId xmlns:a16="http://schemas.microsoft.com/office/drawing/2014/main" id="{706425E8-0581-4EB6-9629-603D109BF2F0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14561;p80">
            <a:extLst>
              <a:ext uri="{FF2B5EF4-FFF2-40B4-BE49-F238E27FC236}">
                <a16:creationId xmlns:a16="http://schemas.microsoft.com/office/drawing/2014/main" id="{CAEFB51F-382E-4C33-9621-E1A2D2890C48}"/>
              </a:ext>
            </a:extLst>
          </p:cNvPr>
          <p:cNvGrpSpPr/>
          <p:nvPr/>
        </p:nvGrpSpPr>
        <p:grpSpPr>
          <a:xfrm>
            <a:off x="4850098" y="3907434"/>
            <a:ext cx="369974" cy="369945"/>
            <a:chOff x="-40011050" y="3972375"/>
            <a:chExt cx="316650" cy="316625"/>
          </a:xfrm>
        </p:grpSpPr>
        <p:sp>
          <p:nvSpPr>
            <p:cNvPr id="27" name="Google Shape;14562;p80">
              <a:extLst>
                <a:ext uri="{FF2B5EF4-FFF2-40B4-BE49-F238E27FC236}">
                  <a16:creationId xmlns:a16="http://schemas.microsoft.com/office/drawing/2014/main" id="{162B225E-6D2B-4ECD-B140-D433B88228EA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63;p80">
              <a:extLst>
                <a:ext uri="{FF2B5EF4-FFF2-40B4-BE49-F238E27FC236}">
                  <a16:creationId xmlns:a16="http://schemas.microsoft.com/office/drawing/2014/main" id="{BA4A1017-9748-40D5-B1FE-DD5C8BD05477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019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3CD848-7C5F-4DED-B3C6-A90F03EA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7C8757-271D-4D72-8BAD-59E9DC3D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688C59-D75E-4CE8-931F-7F513205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2193B66-E3FD-4DF6-9B10-87607F37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7534"/>
            <a:ext cx="7772400" cy="497210"/>
          </a:xfrm>
        </p:spPr>
        <p:txBody>
          <a:bodyPr/>
          <a:lstStyle/>
          <a:p>
            <a:r>
              <a:rPr lang="es-ES" dirty="0" err="1"/>
              <a:t>Preliminary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GB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57E2E974-5F8E-43F1-9DAA-D5644C4BE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1856"/>
              </p:ext>
            </p:extLst>
          </p:nvPr>
        </p:nvGraphicFramePr>
        <p:xfrm>
          <a:off x="719671" y="1830070"/>
          <a:ext cx="77046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3103532668"/>
                    </a:ext>
                  </a:extLst>
                </a:gridCol>
                <a:gridCol w="3818459">
                  <a:extLst>
                    <a:ext uri="{9D8B030D-6E8A-4147-A177-3AD203B41FA5}">
                      <a16:colId xmlns:a16="http://schemas.microsoft.com/office/drawing/2014/main" val="237493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Screening 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Number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articles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selected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0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/>
                        <a:t>By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title</a:t>
                      </a:r>
                      <a:r>
                        <a:rPr lang="es-ES" sz="160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86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/>
                        <a:t>By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abstract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42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/>
                        <a:t>By</a:t>
                      </a:r>
                      <a:r>
                        <a:rPr lang="es-ES" sz="1600" dirty="0"/>
                        <a:t> full-</a:t>
                      </a:r>
                      <a:r>
                        <a:rPr lang="es-ES" sz="1600" dirty="0" err="1"/>
                        <a:t>text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In </a:t>
                      </a:r>
                      <a:r>
                        <a:rPr lang="es-ES" sz="1600" dirty="0" err="1"/>
                        <a:t>process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2201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F46BF03-0A42-4AD7-830E-AB7FCBC141FB}"/>
              </a:ext>
            </a:extLst>
          </p:cNvPr>
          <p:cNvSpPr txBox="1"/>
          <p:nvPr/>
        </p:nvSpPr>
        <p:spPr>
          <a:xfrm>
            <a:off x="611560" y="3363838"/>
            <a:ext cx="49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1. Screening steps and the number of articles selected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8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842FA4-3F9A-48B5-B019-287E5C2E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313C32-8062-45F3-B936-C66310AE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497A2E-BD65-495A-9E7F-7C53F595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8F81D65-FC3F-4721-861A-08316BAC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88" y="422414"/>
            <a:ext cx="7772400" cy="641226"/>
          </a:xfrm>
        </p:spPr>
        <p:txBody>
          <a:bodyPr/>
          <a:lstStyle/>
          <a:p>
            <a:r>
              <a:rPr lang="es-ES" dirty="0" err="1"/>
              <a:t>Preliminary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C3DBADA-2B43-4FC2-BD37-46BF79B09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392" y="1063640"/>
            <a:ext cx="6840760" cy="36615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E742B7-5C34-40D6-A1DA-B529E9E849E8}"/>
              </a:ext>
            </a:extLst>
          </p:cNvPr>
          <p:cNvSpPr txBox="1"/>
          <p:nvPr/>
        </p:nvSpPr>
        <p:spPr>
          <a:xfrm>
            <a:off x="7812360" y="3435846"/>
            <a:ext cx="97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Table 2. </a:t>
            </a:r>
            <a:r>
              <a:rPr lang="es-ES" sz="1200" dirty="0" err="1">
                <a:latin typeface="+mn-lt"/>
              </a:rPr>
              <a:t>Example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data </a:t>
            </a:r>
            <a:r>
              <a:rPr lang="es-ES" sz="1200" dirty="0" err="1">
                <a:latin typeface="+mn-lt"/>
              </a:rPr>
              <a:t>charting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preliminary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results</a:t>
            </a:r>
            <a:r>
              <a:rPr lang="es-ES" sz="1200" dirty="0">
                <a:latin typeface="+mn-lt"/>
              </a:rPr>
              <a:t>. 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14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18AE47-7453-41F3-BC13-40B859E1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90D3F2-93E5-41B4-BF9A-E1B10060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C3D4B8-4DBB-4258-8BEC-C15081A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8C52CCE-29AD-403E-946A-23ED738F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9" y="466725"/>
            <a:ext cx="7772400" cy="569218"/>
          </a:xfrm>
        </p:spPr>
        <p:txBody>
          <a:bodyPr/>
          <a:lstStyle/>
          <a:p>
            <a:r>
              <a:rPr lang="es-ES" dirty="0" err="1"/>
              <a:t>Preliminary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4DD98AD-89F8-49FE-A4B9-E64C2F4BB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"/>
          <a:stretch/>
        </p:blipFill>
        <p:spPr>
          <a:xfrm>
            <a:off x="1397483" y="1035943"/>
            <a:ext cx="6349034" cy="36408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43F342E-5324-4114-907E-ADF8F96AEEAE}"/>
              </a:ext>
            </a:extLst>
          </p:cNvPr>
          <p:cNvSpPr txBox="1"/>
          <p:nvPr/>
        </p:nvSpPr>
        <p:spPr>
          <a:xfrm>
            <a:off x="7916521" y="3476446"/>
            <a:ext cx="97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Table 2. </a:t>
            </a:r>
            <a:r>
              <a:rPr lang="es-ES" sz="1200" dirty="0" err="1">
                <a:latin typeface="+mn-lt"/>
              </a:rPr>
              <a:t>Example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data </a:t>
            </a:r>
            <a:r>
              <a:rPr lang="es-ES" sz="1200" dirty="0" err="1">
                <a:latin typeface="+mn-lt"/>
              </a:rPr>
              <a:t>charting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preliminary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results</a:t>
            </a:r>
            <a:r>
              <a:rPr lang="es-ES" sz="1200" dirty="0">
                <a:latin typeface="+mn-lt"/>
              </a:rPr>
              <a:t>. 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89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257AB0-0D7F-4D19-9410-A1959B75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860E2D-FEDD-4158-81FD-ECB5DDBF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3C081C-6CE2-4BFA-88DF-143B3D01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E4E49C-295E-4466-BABD-BE26A9CD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51757"/>
            <a:ext cx="7772400" cy="497210"/>
          </a:xfrm>
        </p:spPr>
        <p:txBody>
          <a:bodyPr/>
          <a:lstStyle/>
          <a:p>
            <a:r>
              <a:rPr lang="es-ES" dirty="0" err="1"/>
              <a:t>Preliminary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844D893-1E68-49EC-8171-990BDBD38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538" y="948967"/>
            <a:ext cx="5580924" cy="37304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2F4EAF-816C-4B6E-A803-CD593FB43072}"/>
              </a:ext>
            </a:extLst>
          </p:cNvPr>
          <p:cNvSpPr txBox="1"/>
          <p:nvPr/>
        </p:nvSpPr>
        <p:spPr>
          <a:xfrm>
            <a:off x="7825036" y="3491414"/>
            <a:ext cx="97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Table 2. </a:t>
            </a:r>
            <a:r>
              <a:rPr lang="es-ES" sz="1200" dirty="0" err="1">
                <a:latin typeface="+mn-lt"/>
              </a:rPr>
              <a:t>Example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data </a:t>
            </a:r>
            <a:r>
              <a:rPr lang="es-ES" sz="1200" dirty="0" err="1">
                <a:latin typeface="+mn-lt"/>
              </a:rPr>
              <a:t>charting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preliminary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results</a:t>
            </a:r>
            <a:r>
              <a:rPr lang="es-ES" sz="1200" dirty="0">
                <a:latin typeface="+mn-lt"/>
              </a:rPr>
              <a:t>. 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90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A7AB33-5FDE-4A11-B34D-7EA317119E5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39000" y="4857750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626D6D3-6DAE-403F-85AB-A35BA05568AB}" type="datetime4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15 mars 2022</a:t>
            </a:fld>
            <a:endParaRPr lang="sv-SE" sz="50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F893FD-4117-4B4F-A9FB-86299E28E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8200" y="4857750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sv-SE" sz="500"/>
          </a:p>
        </p:txBody>
      </p:sp>
      <p:sp>
        <p:nvSpPr>
          <p:cNvPr id="16" name="Google Shape;7270;p54">
            <a:extLst>
              <a:ext uri="{FF2B5EF4-FFF2-40B4-BE49-F238E27FC236}">
                <a16:creationId xmlns:a16="http://schemas.microsoft.com/office/drawing/2014/main" id="{7F31510E-FDE9-4477-AFF5-94F71D6D8E91}"/>
              </a:ext>
            </a:extLst>
          </p:cNvPr>
          <p:cNvSpPr txBox="1">
            <a:spLocks/>
          </p:cNvSpPr>
          <p:nvPr/>
        </p:nvSpPr>
        <p:spPr bwMode="auto">
          <a:xfrm>
            <a:off x="971600" y="843558"/>
            <a:ext cx="6978000" cy="2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5400" kern="0" dirty="0"/>
              <a:t>Thank you!</a:t>
            </a:r>
            <a:endParaRPr lang="en-GB" sz="5400" kern="0" dirty="0">
              <a:solidFill>
                <a:schemeClr val="accent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1261CAF-6E7E-4A09-8B82-EC8B35C28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24" t="24202" r="20756" b="53987"/>
          <a:stretch/>
        </p:blipFill>
        <p:spPr>
          <a:xfrm>
            <a:off x="715832" y="411510"/>
            <a:ext cx="1008112" cy="11869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F6EDCC9-6C7C-47A6-9C2D-9CA01375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86872"/>
            <a:ext cx="6279424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419EC2-8210-4936-9F5E-E5A4EDA2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16th March 2022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9AC3C8F-5F39-4D2C-8286-10D0B322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365A372-EEE0-4FC1-983C-5C14622C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8FA2DF0-3C84-420F-8623-0AB70992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90364"/>
            <a:ext cx="7772400" cy="857250"/>
          </a:xfrm>
        </p:spPr>
        <p:txBody>
          <a:bodyPr/>
          <a:lstStyle/>
          <a:p>
            <a:r>
              <a:rPr lang="sv-SE" dirty="0"/>
              <a:t>Today’s agenda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D92E6F5-5E77-4A60-B324-3EF0E067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059582"/>
            <a:ext cx="7772400" cy="3257152"/>
          </a:xfrm>
        </p:spPr>
        <p:txBody>
          <a:bodyPr/>
          <a:lstStyle/>
          <a:p>
            <a:r>
              <a:rPr lang="es-ES" sz="1400" b="1" dirty="0" err="1"/>
              <a:t>Background</a:t>
            </a:r>
            <a:endParaRPr lang="es-ES" sz="1400" b="1" dirty="0"/>
          </a:p>
          <a:p>
            <a:pPr marL="0" indent="0">
              <a:buNone/>
            </a:pPr>
            <a:endParaRPr lang="es-ES" sz="1400" b="1" dirty="0"/>
          </a:p>
          <a:p>
            <a:r>
              <a:rPr lang="es-ES" sz="1400" b="1" dirty="0" err="1"/>
              <a:t>Aim</a:t>
            </a:r>
            <a:endParaRPr lang="es-ES" sz="1400" b="1" dirty="0"/>
          </a:p>
          <a:p>
            <a:endParaRPr lang="es-ES" sz="1400" b="1" dirty="0"/>
          </a:p>
          <a:p>
            <a:r>
              <a:rPr lang="es-ES" sz="1400" b="1" dirty="0" err="1"/>
              <a:t>Research</a:t>
            </a:r>
            <a:r>
              <a:rPr lang="es-ES" sz="1400" b="1" dirty="0"/>
              <a:t> </a:t>
            </a:r>
            <a:r>
              <a:rPr lang="es-ES" sz="1400" b="1" dirty="0" err="1"/>
              <a:t>questions</a:t>
            </a:r>
            <a:endParaRPr lang="es-ES" sz="1400" b="1" dirty="0"/>
          </a:p>
          <a:p>
            <a:endParaRPr lang="es-ES" sz="1400" b="1" dirty="0"/>
          </a:p>
          <a:p>
            <a:r>
              <a:rPr lang="es-ES" sz="1400" b="1" dirty="0" err="1"/>
              <a:t>Methodology</a:t>
            </a:r>
            <a:endParaRPr lang="es-ES" sz="1400" b="1" dirty="0"/>
          </a:p>
          <a:p>
            <a:endParaRPr lang="es-ES" sz="1400" b="1" dirty="0"/>
          </a:p>
          <a:p>
            <a:r>
              <a:rPr lang="es-ES" sz="1400" b="1" dirty="0" err="1"/>
              <a:t>Planned</a:t>
            </a:r>
            <a:r>
              <a:rPr lang="es-ES" sz="1400" b="1" dirty="0"/>
              <a:t> </a:t>
            </a:r>
            <a:r>
              <a:rPr lang="es-ES" sz="1400" b="1" dirty="0" err="1"/>
              <a:t>analysis</a:t>
            </a:r>
            <a:endParaRPr lang="es-ES" sz="1400" b="1" dirty="0"/>
          </a:p>
          <a:p>
            <a:endParaRPr lang="es-ES" sz="1400" b="1" dirty="0"/>
          </a:p>
          <a:p>
            <a:r>
              <a:rPr lang="es-ES" sz="1400" b="1" dirty="0" err="1"/>
              <a:t>Expected</a:t>
            </a:r>
            <a:r>
              <a:rPr lang="es-ES" sz="1400" b="1" dirty="0"/>
              <a:t> /</a:t>
            </a:r>
            <a:r>
              <a:rPr lang="es-ES" sz="1400" b="1" dirty="0" err="1"/>
              <a:t>preliminary</a:t>
            </a:r>
            <a:r>
              <a:rPr lang="es-ES" sz="1400" b="1" dirty="0"/>
              <a:t> </a:t>
            </a:r>
            <a:r>
              <a:rPr lang="es-ES" sz="1400" b="1" dirty="0" err="1"/>
              <a:t>results</a:t>
            </a:r>
            <a:r>
              <a:rPr lang="es-E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76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E49BA0-ACD0-4F16-A3C8-7CC187B4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16th March 2022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706CF2-FBAE-489E-BD90-108C5AC3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66523E-9CA1-4F67-AC33-851C2641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3684678-C14F-4109-B00C-8FF28BD0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87" y="339502"/>
            <a:ext cx="7772400" cy="857250"/>
          </a:xfrm>
        </p:spPr>
        <p:txBody>
          <a:bodyPr/>
          <a:lstStyle/>
          <a:p>
            <a:r>
              <a:rPr lang="es-ES" dirty="0" err="1"/>
              <a:t>Background</a:t>
            </a:r>
            <a:endParaRPr lang="en-GB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7A11B10-5114-454E-A2CA-878DC14507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552" y="915566"/>
            <a:ext cx="7772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dirty="0"/>
              <a:t>       </a:t>
            </a:r>
            <a:r>
              <a:rPr lang="es-ES" sz="1600" dirty="0"/>
              <a:t>2015: </a:t>
            </a:r>
            <a:r>
              <a:rPr lang="es-ES" sz="1600" dirty="0" err="1"/>
              <a:t>United</a:t>
            </a:r>
            <a:r>
              <a:rPr lang="es-ES" sz="1600" dirty="0"/>
              <a:t> </a:t>
            </a:r>
            <a:r>
              <a:rPr lang="es-ES" sz="1600" dirty="0" err="1"/>
              <a:t>Nations</a:t>
            </a:r>
            <a:r>
              <a:rPr lang="es-ES" sz="1600" dirty="0"/>
              <a:t> </a:t>
            </a:r>
            <a:r>
              <a:rPr lang="es-ES" sz="1600" dirty="0" err="1"/>
              <a:t>created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2030 Agenda             </a:t>
            </a:r>
          </a:p>
          <a:p>
            <a:pPr marL="0" indent="0" algn="just">
              <a:buNone/>
            </a:pPr>
            <a:r>
              <a:rPr lang="es-ES" sz="1600" dirty="0"/>
              <a:t>        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Sustainable</a:t>
            </a:r>
            <a:r>
              <a:rPr lang="es-ES" sz="1600" dirty="0"/>
              <a:t> </a:t>
            </a:r>
            <a:r>
              <a:rPr lang="es-ES" sz="1600" dirty="0" err="1"/>
              <a:t>Development</a:t>
            </a:r>
            <a:r>
              <a:rPr lang="es-ES" sz="1600" dirty="0"/>
              <a:t> </a:t>
            </a:r>
            <a:r>
              <a:rPr lang="es-ES" sz="1600" dirty="0">
                <a:sym typeface="Wingdings" panose="05000000000000000000" pitchFamily="2" charset="2"/>
              </a:rPr>
              <a:t> </a:t>
            </a:r>
            <a:r>
              <a:rPr lang="es-ES" sz="1600" b="1" dirty="0">
                <a:sym typeface="Wingdings" panose="05000000000000000000" pitchFamily="2" charset="2"/>
              </a:rPr>
              <a:t>17 </a:t>
            </a:r>
            <a:r>
              <a:rPr lang="es-ES" sz="1600" b="1" dirty="0" err="1">
                <a:sym typeface="Wingdings" panose="05000000000000000000" pitchFamily="2" charset="2"/>
              </a:rPr>
              <a:t>SDGs</a:t>
            </a:r>
            <a:endParaRPr lang="es-ES" sz="16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s-ES" sz="16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1600" dirty="0">
                <a:sym typeface="Wingdings" panose="05000000000000000000" pitchFamily="2" charset="2"/>
              </a:rPr>
              <a:t>          </a:t>
            </a:r>
            <a:r>
              <a:rPr lang="es-ES" sz="1600" dirty="0" err="1">
                <a:sym typeface="Wingdings" panose="05000000000000000000" pitchFamily="2" charset="2"/>
              </a:rPr>
              <a:t>The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educational</a:t>
            </a:r>
            <a:r>
              <a:rPr lang="es-ES" sz="1600" dirty="0">
                <a:sym typeface="Wingdings" panose="05000000000000000000" pitchFamily="2" charset="2"/>
              </a:rPr>
              <a:t> sector (</a:t>
            </a:r>
            <a:r>
              <a:rPr lang="es-ES" sz="1600" b="1" dirty="0" err="1">
                <a:sym typeface="Wingdings" panose="05000000000000000000" pitchFamily="2" charset="2"/>
              </a:rPr>
              <a:t>Universities</a:t>
            </a:r>
            <a:r>
              <a:rPr lang="es-ES" sz="1600" dirty="0">
                <a:sym typeface="Wingdings" panose="05000000000000000000" pitchFamily="2" charset="2"/>
              </a:rPr>
              <a:t>) </a:t>
            </a:r>
            <a:r>
              <a:rPr lang="es-ES" sz="1600" dirty="0" err="1">
                <a:sym typeface="Wingdings" panose="05000000000000000000" pitchFamily="2" charset="2"/>
              </a:rPr>
              <a:t>could</a:t>
            </a:r>
            <a:r>
              <a:rPr lang="es-ES" sz="1600" dirty="0">
                <a:sym typeface="Wingdings" panose="05000000000000000000" pitchFamily="2" charset="2"/>
              </a:rPr>
              <a:t> be   </a:t>
            </a:r>
          </a:p>
          <a:p>
            <a:pPr marL="0" indent="0" algn="just">
              <a:buNone/>
            </a:pPr>
            <a:r>
              <a:rPr lang="es-ES" sz="1600" dirty="0">
                <a:sym typeface="Wingdings" panose="05000000000000000000" pitchFamily="2" charset="2"/>
              </a:rPr>
              <a:t>           a driver </a:t>
            </a:r>
            <a:r>
              <a:rPr lang="es-ES" sz="1600" dirty="0" err="1">
                <a:sym typeface="Wingdings" panose="05000000000000000000" pitchFamily="2" charset="2"/>
              </a:rPr>
              <a:t>for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SDGs</a:t>
            </a:r>
            <a:r>
              <a:rPr lang="es-ES" sz="1600" dirty="0">
                <a:sym typeface="Wingdings" panose="05000000000000000000" pitchFamily="2" charset="2"/>
              </a:rPr>
              <a:t>’ </a:t>
            </a:r>
            <a:r>
              <a:rPr lang="es-ES" sz="1600" b="1" dirty="0" err="1">
                <a:sym typeface="Wingdings" panose="05000000000000000000" pitchFamily="2" charset="2"/>
              </a:rPr>
              <a:t>implementation</a:t>
            </a:r>
            <a:r>
              <a:rPr lang="es-ES" sz="1600" dirty="0">
                <a:sym typeface="Wingdings" panose="05000000000000000000" pitchFamily="2" charset="2"/>
              </a:rPr>
              <a:t> </a:t>
            </a:r>
            <a:r>
              <a:rPr lang="es-ES" sz="1600" dirty="0" err="1">
                <a:sym typeface="Wingdings" panose="05000000000000000000" pitchFamily="2" charset="2"/>
              </a:rPr>
              <a:t>still</a:t>
            </a:r>
            <a:r>
              <a:rPr lang="es-ES" sz="1600" dirty="0">
                <a:sym typeface="Wingdings" panose="05000000000000000000" pitchFamily="2" charset="2"/>
              </a:rPr>
              <a:t> a gap </a:t>
            </a:r>
          </a:p>
          <a:p>
            <a:pPr algn="just"/>
            <a:endParaRPr lang="es-ES" sz="16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1600" dirty="0">
                <a:sym typeface="Wingdings" panose="05000000000000000000" pitchFamily="2" charset="2"/>
              </a:rPr>
              <a:t>          </a:t>
            </a:r>
            <a:r>
              <a:rPr lang="es-ES" sz="1600" dirty="0" err="1">
                <a:sym typeface="Wingdings" panose="05000000000000000000" pitchFamily="2" charset="2"/>
              </a:rPr>
              <a:t>Possibility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of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stablishing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b="1" dirty="0" err="1">
                <a:sym typeface="Wingdings" panose="05000000000000000000" pitchFamily="2" charset="2"/>
              </a:rPr>
              <a:t>alliances</a:t>
            </a:r>
            <a:r>
              <a:rPr lang="es-ES" sz="1600" b="1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between</a:t>
            </a:r>
            <a:r>
              <a:rPr lang="es-ES" sz="1600" dirty="0">
                <a:sym typeface="Wingdings" panose="05000000000000000000" pitchFamily="2" charset="2"/>
              </a:rPr>
              <a:t>      </a:t>
            </a:r>
          </a:p>
          <a:p>
            <a:pPr marL="0" indent="0" algn="just">
              <a:buNone/>
            </a:pPr>
            <a:r>
              <a:rPr lang="es-ES" sz="1600" dirty="0">
                <a:sym typeface="Wingdings" panose="05000000000000000000" pitchFamily="2" charset="2"/>
              </a:rPr>
              <a:t>          academia, </a:t>
            </a:r>
            <a:r>
              <a:rPr lang="es-ES" sz="1600" dirty="0" err="1">
                <a:sym typeface="Wingdings" panose="05000000000000000000" pitchFamily="2" charset="2"/>
              </a:rPr>
              <a:t>health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institutions</a:t>
            </a:r>
            <a:r>
              <a:rPr lang="es-ES" sz="1600" dirty="0">
                <a:sym typeface="Wingdings" panose="05000000000000000000" pitchFamily="2" charset="2"/>
              </a:rPr>
              <a:t> and </a:t>
            </a:r>
            <a:r>
              <a:rPr lang="es-ES" sz="1600" dirty="0" err="1">
                <a:sym typeface="Wingdings" panose="05000000000000000000" pitchFamily="2" charset="2"/>
              </a:rPr>
              <a:t>governments</a:t>
            </a:r>
            <a:r>
              <a:rPr lang="es-ES" sz="1600" dirty="0">
                <a:sym typeface="Wingdings" panose="05000000000000000000" pitchFamily="2" charset="2"/>
              </a:rPr>
              <a:t>. </a:t>
            </a:r>
          </a:p>
          <a:p>
            <a:pPr algn="just"/>
            <a:endParaRPr lang="es-ES" sz="16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sz="1600" dirty="0">
                <a:sym typeface="Wingdings" panose="05000000000000000000" pitchFamily="2" charset="2"/>
              </a:rPr>
              <a:t>          </a:t>
            </a:r>
            <a:r>
              <a:rPr lang="es-ES" sz="1600" dirty="0" err="1">
                <a:sym typeface="Wingdings" panose="05000000000000000000" pitchFamily="2" charset="2"/>
              </a:rPr>
              <a:t>Universities</a:t>
            </a:r>
            <a:r>
              <a:rPr lang="es-ES" sz="1600" dirty="0">
                <a:sym typeface="Wingdings" panose="05000000000000000000" pitchFamily="2" charset="2"/>
              </a:rPr>
              <a:t> + </a:t>
            </a:r>
            <a:r>
              <a:rPr lang="es-ES" sz="1600" dirty="0" err="1">
                <a:sym typeface="Wingdings" panose="05000000000000000000" pitchFamily="2" charset="2"/>
              </a:rPr>
              <a:t>SDGs</a:t>
            </a:r>
            <a:r>
              <a:rPr lang="es-ES" sz="1600" dirty="0">
                <a:sym typeface="Wingdings" panose="05000000000000000000" pitchFamily="2" charset="2"/>
              </a:rPr>
              <a:t>  </a:t>
            </a:r>
            <a:r>
              <a:rPr lang="es-ES" sz="1600" dirty="0" err="1">
                <a:sym typeface="Wingdings" panose="05000000000000000000" pitchFamily="2" charset="2"/>
              </a:rPr>
              <a:t>effective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health-related</a:t>
            </a:r>
            <a:r>
              <a:rPr lang="es-ES" sz="1600" dirty="0">
                <a:sym typeface="Wingdings" panose="05000000000000000000" pitchFamily="2" charset="2"/>
              </a:rPr>
              <a:t>   </a:t>
            </a:r>
          </a:p>
          <a:p>
            <a:pPr marL="0" indent="0" algn="just">
              <a:buNone/>
            </a:pPr>
            <a:r>
              <a:rPr lang="es-ES" sz="1600" dirty="0">
                <a:sym typeface="Wingdings" panose="05000000000000000000" pitchFamily="2" charset="2"/>
              </a:rPr>
              <a:t>          </a:t>
            </a:r>
            <a:r>
              <a:rPr lang="es-ES" sz="1600" dirty="0" err="1">
                <a:sym typeface="Wingdings" panose="05000000000000000000" pitchFamily="2" charset="2"/>
              </a:rPr>
              <a:t>actions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err="1">
                <a:sym typeface="Wingdings" panose="05000000000000000000" pitchFamily="2" charset="2"/>
              </a:rPr>
              <a:t>of</a:t>
            </a:r>
            <a:r>
              <a:rPr lang="es-ES" sz="1600" dirty="0">
                <a:sym typeface="Wingdings" panose="05000000000000000000" pitchFamily="2" charset="2"/>
              </a:rPr>
              <a:t> future </a:t>
            </a:r>
            <a:r>
              <a:rPr lang="es-ES" sz="1600" dirty="0" err="1">
                <a:sym typeface="Wingdings" panose="05000000000000000000" pitchFamily="2" charset="2"/>
              </a:rPr>
              <a:t>professionals</a:t>
            </a:r>
            <a:endParaRPr lang="es-ES" sz="1600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grpSp>
        <p:nvGrpSpPr>
          <p:cNvPr id="8" name="Google Shape;11841;p74">
            <a:extLst>
              <a:ext uri="{FF2B5EF4-FFF2-40B4-BE49-F238E27FC236}">
                <a16:creationId xmlns:a16="http://schemas.microsoft.com/office/drawing/2014/main" id="{D75F5E2B-7A29-4E7A-9367-95634352133F}"/>
              </a:ext>
            </a:extLst>
          </p:cNvPr>
          <p:cNvGrpSpPr/>
          <p:nvPr/>
        </p:nvGrpSpPr>
        <p:grpSpPr>
          <a:xfrm>
            <a:off x="5652120" y="1620347"/>
            <a:ext cx="3145069" cy="1902806"/>
            <a:chOff x="3597785" y="3065882"/>
            <a:chExt cx="2241344" cy="1330656"/>
          </a:xfrm>
          <a:solidFill>
            <a:schemeClr val="bg2">
              <a:lumMod val="60000"/>
              <a:lumOff val="40000"/>
            </a:schemeClr>
          </a:solidFill>
        </p:grpSpPr>
        <p:grpSp>
          <p:nvGrpSpPr>
            <p:cNvPr id="9" name="Google Shape;11842;p74">
              <a:extLst>
                <a:ext uri="{FF2B5EF4-FFF2-40B4-BE49-F238E27FC236}">
                  <a16:creationId xmlns:a16="http://schemas.microsoft.com/office/drawing/2014/main" id="{EBF84E8F-00C6-40FA-9D29-E8CF480CDF31}"/>
                </a:ext>
              </a:extLst>
            </p:cNvPr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  <a:grpFill/>
          </p:grpSpPr>
          <p:sp>
            <p:nvSpPr>
              <p:cNvPr id="813" name="Google Shape;11843;p74">
                <a:extLst>
                  <a:ext uri="{FF2B5EF4-FFF2-40B4-BE49-F238E27FC236}">
                    <a16:creationId xmlns:a16="http://schemas.microsoft.com/office/drawing/2014/main" id="{93F463A1-4CB5-4D93-84AF-0FC9CC5BE87C}"/>
                  </a:ext>
                </a:extLst>
              </p:cNvPr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grpFill/>
              <a:ln w="1825" cap="flat" cmpd="sng">
                <a:solidFill>
                  <a:schemeClr val="accent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4" name="Google Shape;11844;p74">
                <a:extLst>
                  <a:ext uri="{FF2B5EF4-FFF2-40B4-BE49-F238E27FC236}">
                    <a16:creationId xmlns:a16="http://schemas.microsoft.com/office/drawing/2014/main" id="{E1CBC13A-EF9F-4263-9F20-BC5B179000DA}"/>
                  </a:ext>
                </a:extLst>
              </p:cNvPr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  <a:grpFill/>
            </p:grpSpPr>
            <p:sp>
              <p:nvSpPr>
                <p:cNvPr id="818" name="Google Shape;11845;p74">
                  <a:extLst>
                    <a:ext uri="{FF2B5EF4-FFF2-40B4-BE49-F238E27FC236}">
                      <a16:creationId xmlns:a16="http://schemas.microsoft.com/office/drawing/2014/main" id="{12453129-A76A-4143-8134-80447EBE35A4}"/>
                    </a:ext>
                  </a:extLst>
                </p:cNvPr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11846;p74">
                  <a:extLst>
                    <a:ext uri="{FF2B5EF4-FFF2-40B4-BE49-F238E27FC236}">
                      <a16:creationId xmlns:a16="http://schemas.microsoft.com/office/drawing/2014/main" id="{983A6DB9-DD24-4B05-81E6-4149563DC03E}"/>
                    </a:ext>
                  </a:extLst>
                </p:cNvPr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5" name="Google Shape;11847;p74">
                <a:extLst>
                  <a:ext uri="{FF2B5EF4-FFF2-40B4-BE49-F238E27FC236}">
                    <a16:creationId xmlns:a16="http://schemas.microsoft.com/office/drawing/2014/main" id="{0EB47156-A7D0-467B-98B4-7F0C77ABA83E}"/>
                  </a:ext>
                </a:extLst>
              </p:cNvPr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  <a:grpFill/>
            </p:grpSpPr>
            <p:sp>
              <p:nvSpPr>
                <p:cNvPr id="816" name="Google Shape;11848;p74">
                  <a:extLst>
                    <a:ext uri="{FF2B5EF4-FFF2-40B4-BE49-F238E27FC236}">
                      <a16:creationId xmlns:a16="http://schemas.microsoft.com/office/drawing/2014/main" id="{1AD5545C-24B8-43DF-BEAB-2EAB5DDB9F70}"/>
                    </a:ext>
                  </a:extLst>
                </p:cNvPr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11849;p74">
                  <a:extLst>
                    <a:ext uri="{FF2B5EF4-FFF2-40B4-BE49-F238E27FC236}">
                      <a16:creationId xmlns:a16="http://schemas.microsoft.com/office/drawing/2014/main" id="{98036085-3B4D-4E0B-8559-3995872AA07E}"/>
                    </a:ext>
                  </a:extLst>
                </p:cNvPr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" name="Google Shape;11850;p74">
              <a:extLst>
                <a:ext uri="{FF2B5EF4-FFF2-40B4-BE49-F238E27FC236}">
                  <a16:creationId xmlns:a16="http://schemas.microsoft.com/office/drawing/2014/main" id="{396BF6EF-AEDC-48D0-9C46-B4FA9501B9C5}"/>
                </a:ext>
              </a:extLst>
            </p:cNvPr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  <a:grpFill/>
          </p:grpSpPr>
          <p:grpSp>
            <p:nvGrpSpPr>
              <p:cNvPr id="798" name="Google Shape;11851;p74">
                <a:extLst>
                  <a:ext uri="{FF2B5EF4-FFF2-40B4-BE49-F238E27FC236}">
                    <a16:creationId xmlns:a16="http://schemas.microsoft.com/office/drawing/2014/main" id="{F0162124-395A-4C76-B399-294A3BEBA4EC}"/>
                  </a:ext>
                </a:extLst>
              </p:cNvPr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  <a:grpFill/>
            </p:grpSpPr>
            <p:sp>
              <p:nvSpPr>
                <p:cNvPr id="811" name="Google Shape;11852;p74">
                  <a:extLst>
                    <a:ext uri="{FF2B5EF4-FFF2-40B4-BE49-F238E27FC236}">
                      <a16:creationId xmlns:a16="http://schemas.microsoft.com/office/drawing/2014/main" id="{8584D9AC-8F78-4EE7-9F2F-D46309697C0A}"/>
                    </a:ext>
                  </a:extLst>
                </p:cNvPr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11853;p74">
                  <a:extLst>
                    <a:ext uri="{FF2B5EF4-FFF2-40B4-BE49-F238E27FC236}">
                      <a16:creationId xmlns:a16="http://schemas.microsoft.com/office/drawing/2014/main" id="{68E9743D-F982-45DC-8192-B79525823237}"/>
                    </a:ext>
                  </a:extLst>
                </p:cNvPr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9" name="Google Shape;11854;p74">
                <a:extLst>
                  <a:ext uri="{FF2B5EF4-FFF2-40B4-BE49-F238E27FC236}">
                    <a16:creationId xmlns:a16="http://schemas.microsoft.com/office/drawing/2014/main" id="{6EC784F2-04B1-49C2-B9D5-AFBA2ECCB878}"/>
                  </a:ext>
                </a:extLst>
              </p:cNvPr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  <a:grpFill/>
            </p:grpSpPr>
            <p:sp>
              <p:nvSpPr>
                <p:cNvPr id="809" name="Google Shape;11855;p74">
                  <a:extLst>
                    <a:ext uri="{FF2B5EF4-FFF2-40B4-BE49-F238E27FC236}">
                      <a16:creationId xmlns:a16="http://schemas.microsoft.com/office/drawing/2014/main" id="{240505DF-FC9E-44FD-A0F9-02093A562B4B}"/>
                    </a:ext>
                  </a:extLst>
                </p:cNvPr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11856;p74">
                  <a:extLst>
                    <a:ext uri="{FF2B5EF4-FFF2-40B4-BE49-F238E27FC236}">
                      <a16:creationId xmlns:a16="http://schemas.microsoft.com/office/drawing/2014/main" id="{31AE2FB8-58CE-47B4-BFCF-AF00F55B219E}"/>
                    </a:ext>
                  </a:extLst>
                </p:cNvPr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0" name="Google Shape;11857;p74">
                <a:extLst>
                  <a:ext uri="{FF2B5EF4-FFF2-40B4-BE49-F238E27FC236}">
                    <a16:creationId xmlns:a16="http://schemas.microsoft.com/office/drawing/2014/main" id="{68D62FC9-4478-4C84-9D82-ACBCFB76F531}"/>
                  </a:ext>
                </a:extLst>
              </p:cNvPr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  <a:grpFill/>
            </p:grpSpPr>
            <p:sp>
              <p:nvSpPr>
                <p:cNvPr id="807" name="Google Shape;11858;p74">
                  <a:extLst>
                    <a:ext uri="{FF2B5EF4-FFF2-40B4-BE49-F238E27FC236}">
                      <a16:creationId xmlns:a16="http://schemas.microsoft.com/office/drawing/2014/main" id="{7F5A8ECD-93C2-4C3F-853A-09EFB39E1970}"/>
                    </a:ext>
                  </a:extLst>
                </p:cNvPr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11859;p74">
                  <a:extLst>
                    <a:ext uri="{FF2B5EF4-FFF2-40B4-BE49-F238E27FC236}">
                      <a16:creationId xmlns:a16="http://schemas.microsoft.com/office/drawing/2014/main" id="{D6674603-15F5-47FA-B2DD-EBBCBEE0905B}"/>
                    </a:ext>
                  </a:extLst>
                </p:cNvPr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1" name="Google Shape;11860;p74">
                <a:extLst>
                  <a:ext uri="{FF2B5EF4-FFF2-40B4-BE49-F238E27FC236}">
                    <a16:creationId xmlns:a16="http://schemas.microsoft.com/office/drawing/2014/main" id="{87C4018D-759D-4A5F-B70A-609A5BAD9B5F}"/>
                  </a:ext>
                </a:extLst>
              </p:cNvPr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  <a:grpFill/>
            </p:grpSpPr>
            <p:sp>
              <p:nvSpPr>
                <p:cNvPr id="805" name="Google Shape;11861;p74">
                  <a:extLst>
                    <a:ext uri="{FF2B5EF4-FFF2-40B4-BE49-F238E27FC236}">
                      <a16:creationId xmlns:a16="http://schemas.microsoft.com/office/drawing/2014/main" id="{D4915994-CB47-4A47-B6CC-28F22F2523DD}"/>
                    </a:ext>
                  </a:extLst>
                </p:cNvPr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11862;p74">
                  <a:extLst>
                    <a:ext uri="{FF2B5EF4-FFF2-40B4-BE49-F238E27FC236}">
                      <a16:creationId xmlns:a16="http://schemas.microsoft.com/office/drawing/2014/main" id="{EF9E3D65-BBEE-4364-B5B7-48EDB7A9F329}"/>
                    </a:ext>
                  </a:extLst>
                </p:cNvPr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2" name="Google Shape;11863;p74">
                <a:extLst>
                  <a:ext uri="{FF2B5EF4-FFF2-40B4-BE49-F238E27FC236}">
                    <a16:creationId xmlns:a16="http://schemas.microsoft.com/office/drawing/2014/main" id="{1FC47460-CE83-4839-8F94-46FE1659417A}"/>
                  </a:ext>
                </a:extLst>
              </p:cNvPr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  <a:grpFill/>
            </p:grpSpPr>
            <p:sp>
              <p:nvSpPr>
                <p:cNvPr id="803" name="Google Shape;11864;p74">
                  <a:extLst>
                    <a:ext uri="{FF2B5EF4-FFF2-40B4-BE49-F238E27FC236}">
                      <a16:creationId xmlns:a16="http://schemas.microsoft.com/office/drawing/2014/main" id="{6349E885-DD56-4DA6-863B-AA9A6BFBD669}"/>
                    </a:ext>
                  </a:extLst>
                </p:cNvPr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11865;p74">
                  <a:extLst>
                    <a:ext uri="{FF2B5EF4-FFF2-40B4-BE49-F238E27FC236}">
                      <a16:creationId xmlns:a16="http://schemas.microsoft.com/office/drawing/2014/main" id="{5C111F69-1A57-4B39-A3F4-1D9E388D5FB2}"/>
                    </a:ext>
                  </a:extLst>
                </p:cNvPr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" name="Google Shape;11866;p74">
              <a:extLst>
                <a:ext uri="{FF2B5EF4-FFF2-40B4-BE49-F238E27FC236}">
                  <a16:creationId xmlns:a16="http://schemas.microsoft.com/office/drawing/2014/main" id="{62A35760-5A4C-4378-81AD-6C008881175C}"/>
                </a:ext>
              </a:extLst>
            </p:cNvPr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  <a:grpFill/>
          </p:grpSpPr>
          <p:grpSp>
            <p:nvGrpSpPr>
              <p:cNvPr id="770" name="Google Shape;11867;p74">
                <a:extLst>
                  <a:ext uri="{FF2B5EF4-FFF2-40B4-BE49-F238E27FC236}">
                    <a16:creationId xmlns:a16="http://schemas.microsoft.com/office/drawing/2014/main" id="{F8FEFD0B-0F19-4130-B303-96979E619DBF}"/>
                  </a:ext>
                </a:extLst>
              </p:cNvPr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  <a:grpFill/>
            </p:grpSpPr>
            <p:sp>
              <p:nvSpPr>
                <p:cNvPr id="792" name="Google Shape;11868;p74">
                  <a:extLst>
                    <a:ext uri="{FF2B5EF4-FFF2-40B4-BE49-F238E27FC236}">
                      <a16:creationId xmlns:a16="http://schemas.microsoft.com/office/drawing/2014/main" id="{0C081EC6-E1C0-46B2-AFD2-987700C1B4AA}"/>
                    </a:ext>
                  </a:extLst>
                </p:cNvPr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11869;p74">
                  <a:extLst>
                    <a:ext uri="{FF2B5EF4-FFF2-40B4-BE49-F238E27FC236}">
                      <a16:creationId xmlns:a16="http://schemas.microsoft.com/office/drawing/2014/main" id="{A2607E57-5EE9-46FF-95B4-0D66E3300E79}"/>
                    </a:ext>
                  </a:extLst>
                </p:cNvPr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11870;p74">
                  <a:extLst>
                    <a:ext uri="{FF2B5EF4-FFF2-40B4-BE49-F238E27FC236}">
                      <a16:creationId xmlns:a16="http://schemas.microsoft.com/office/drawing/2014/main" id="{3AFFD4DF-E4F2-40E2-BC11-11CEF1E23BB7}"/>
                    </a:ext>
                  </a:extLst>
                </p:cNvPr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11871;p74">
                  <a:extLst>
                    <a:ext uri="{FF2B5EF4-FFF2-40B4-BE49-F238E27FC236}">
                      <a16:creationId xmlns:a16="http://schemas.microsoft.com/office/drawing/2014/main" id="{26911E11-B844-4D63-8661-4F8E2F3F7D45}"/>
                    </a:ext>
                  </a:extLst>
                </p:cNvPr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11872;p74">
                  <a:extLst>
                    <a:ext uri="{FF2B5EF4-FFF2-40B4-BE49-F238E27FC236}">
                      <a16:creationId xmlns:a16="http://schemas.microsoft.com/office/drawing/2014/main" id="{C2508E1F-8CC0-41B3-8713-9FAB24316F53}"/>
                    </a:ext>
                  </a:extLst>
                </p:cNvPr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11873;p74">
                  <a:extLst>
                    <a:ext uri="{FF2B5EF4-FFF2-40B4-BE49-F238E27FC236}">
                      <a16:creationId xmlns:a16="http://schemas.microsoft.com/office/drawing/2014/main" id="{64F7CA02-E918-41A3-868D-E94076EDCBA5}"/>
                    </a:ext>
                  </a:extLst>
                </p:cNvPr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1" name="Google Shape;11874;p74">
                <a:extLst>
                  <a:ext uri="{FF2B5EF4-FFF2-40B4-BE49-F238E27FC236}">
                    <a16:creationId xmlns:a16="http://schemas.microsoft.com/office/drawing/2014/main" id="{6B33413D-D590-44FC-9C34-5CD2EB9389E1}"/>
                  </a:ext>
                </a:extLst>
              </p:cNvPr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  <a:grpFill/>
            </p:grpSpPr>
            <p:sp>
              <p:nvSpPr>
                <p:cNvPr id="790" name="Google Shape;11875;p74">
                  <a:extLst>
                    <a:ext uri="{FF2B5EF4-FFF2-40B4-BE49-F238E27FC236}">
                      <a16:creationId xmlns:a16="http://schemas.microsoft.com/office/drawing/2014/main" id="{2C5E2211-66AA-4A2E-97E3-71B39074C557}"/>
                    </a:ext>
                  </a:extLst>
                </p:cNvPr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11876;p74">
                  <a:extLst>
                    <a:ext uri="{FF2B5EF4-FFF2-40B4-BE49-F238E27FC236}">
                      <a16:creationId xmlns:a16="http://schemas.microsoft.com/office/drawing/2014/main" id="{431B5761-6843-457A-AEFE-0FF1361C93C7}"/>
                    </a:ext>
                  </a:extLst>
                </p:cNvPr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2" name="Google Shape;11877;p74">
                <a:extLst>
                  <a:ext uri="{FF2B5EF4-FFF2-40B4-BE49-F238E27FC236}">
                    <a16:creationId xmlns:a16="http://schemas.microsoft.com/office/drawing/2014/main" id="{2B0DF1A4-DF2E-4E00-BAAE-E524499481EC}"/>
                  </a:ext>
                </a:extLst>
              </p:cNvPr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  <a:grpFill/>
            </p:grpSpPr>
            <p:sp>
              <p:nvSpPr>
                <p:cNvPr id="788" name="Google Shape;11878;p74">
                  <a:extLst>
                    <a:ext uri="{FF2B5EF4-FFF2-40B4-BE49-F238E27FC236}">
                      <a16:creationId xmlns:a16="http://schemas.microsoft.com/office/drawing/2014/main" id="{2950A0B2-1D7C-4CEC-AE85-1EAD9D365D7A}"/>
                    </a:ext>
                  </a:extLst>
                </p:cNvPr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11879;p74">
                  <a:extLst>
                    <a:ext uri="{FF2B5EF4-FFF2-40B4-BE49-F238E27FC236}">
                      <a16:creationId xmlns:a16="http://schemas.microsoft.com/office/drawing/2014/main" id="{171FE603-B0D6-4381-B223-ED1BE3891CF8}"/>
                    </a:ext>
                  </a:extLst>
                </p:cNvPr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3" name="Google Shape;11880;p74">
                <a:extLst>
                  <a:ext uri="{FF2B5EF4-FFF2-40B4-BE49-F238E27FC236}">
                    <a16:creationId xmlns:a16="http://schemas.microsoft.com/office/drawing/2014/main" id="{21EB70CF-CF37-45D5-BB75-6F210B8C243B}"/>
                  </a:ext>
                </a:extLst>
              </p:cNvPr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  <a:grpFill/>
            </p:grpSpPr>
            <p:sp>
              <p:nvSpPr>
                <p:cNvPr id="786" name="Google Shape;11881;p74">
                  <a:extLst>
                    <a:ext uri="{FF2B5EF4-FFF2-40B4-BE49-F238E27FC236}">
                      <a16:creationId xmlns:a16="http://schemas.microsoft.com/office/drawing/2014/main" id="{153BDD08-C2BD-40CD-8C23-F6FC20FDD04E}"/>
                    </a:ext>
                  </a:extLst>
                </p:cNvPr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11882;p74">
                  <a:extLst>
                    <a:ext uri="{FF2B5EF4-FFF2-40B4-BE49-F238E27FC236}">
                      <a16:creationId xmlns:a16="http://schemas.microsoft.com/office/drawing/2014/main" id="{9DD36BA6-6245-4083-A61C-25484AF0C4DA}"/>
                    </a:ext>
                  </a:extLst>
                </p:cNvPr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4" name="Google Shape;11883;p74">
                <a:extLst>
                  <a:ext uri="{FF2B5EF4-FFF2-40B4-BE49-F238E27FC236}">
                    <a16:creationId xmlns:a16="http://schemas.microsoft.com/office/drawing/2014/main" id="{0C39401B-0CEB-4B5D-93FE-5088898204FA}"/>
                  </a:ext>
                </a:extLst>
              </p:cNvPr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  <a:grpFill/>
            </p:grpSpPr>
            <p:sp>
              <p:nvSpPr>
                <p:cNvPr id="784" name="Google Shape;11884;p74">
                  <a:extLst>
                    <a:ext uri="{FF2B5EF4-FFF2-40B4-BE49-F238E27FC236}">
                      <a16:creationId xmlns:a16="http://schemas.microsoft.com/office/drawing/2014/main" id="{722DA315-E70C-44B5-833B-910F6C358030}"/>
                    </a:ext>
                  </a:extLst>
                </p:cNvPr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11885;p74">
                  <a:extLst>
                    <a:ext uri="{FF2B5EF4-FFF2-40B4-BE49-F238E27FC236}">
                      <a16:creationId xmlns:a16="http://schemas.microsoft.com/office/drawing/2014/main" id="{D48576FF-CBFB-414E-91DB-789C95750EF6}"/>
                    </a:ext>
                  </a:extLst>
                </p:cNvPr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11886;p74">
                <a:extLst>
                  <a:ext uri="{FF2B5EF4-FFF2-40B4-BE49-F238E27FC236}">
                    <a16:creationId xmlns:a16="http://schemas.microsoft.com/office/drawing/2014/main" id="{CBEC3836-C800-4ACA-B58C-9019A470662B}"/>
                  </a:ext>
                </a:extLst>
              </p:cNvPr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  <a:grpFill/>
            </p:grpSpPr>
            <p:sp>
              <p:nvSpPr>
                <p:cNvPr id="782" name="Google Shape;11887;p74">
                  <a:extLst>
                    <a:ext uri="{FF2B5EF4-FFF2-40B4-BE49-F238E27FC236}">
                      <a16:creationId xmlns:a16="http://schemas.microsoft.com/office/drawing/2014/main" id="{833857A5-BE99-401F-AFA2-256A868B2A2C}"/>
                    </a:ext>
                  </a:extLst>
                </p:cNvPr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11888;p74">
                  <a:extLst>
                    <a:ext uri="{FF2B5EF4-FFF2-40B4-BE49-F238E27FC236}">
                      <a16:creationId xmlns:a16="http://schemas.microsoft.com/office/drawing/2014/main" id="{2B29F4F0-BA0F-4DFE-9D6B-42404B2B3865}"/>
                    </a:ext>
                  </a:extLst>
                </p:cNvPr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6" name="Google Shape;11889;p74">
                <a:extLst>
                  <a:ext uri="{FF2B5EF4-FFF2-40B4-BE49-F238E27FC236}">
                    <a16:creationId xmlns:a16="http://schemas.microsoft.com/office/drawing/2014/main" id="{48AEB1D5-4FC8-4882-BF73-F7243AD03620}"/>
                  </a:ext>
                </a:extLst>
              </p:cNvPr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  <a:grpFill/>
            </p:grpSpPr>
            <p:sp>
              <p:nvSpPr>
                <p:cNvPr id="780" name="Google Shape;11890;p74">
                  <a:extLst>
                    <a:ext uri="{FF2B5EF4-FFF2-40B4-BE49-F238E27FC236}">
                      <a16:creationId xmlns:a16="http://schemas.microsoft.com/office/drawing/2014/main" id="{0FFC811C-43A1-4385-8662-5C6919525764}"/>
                    </a:ext>
                  </a:extLst>
                </p:cNvPr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11891;p74">
                  <a:extLst>
                    <a:ext uri="{FF2B5EF4-FFF2-40B4-BE49-F238E27FC236}">
                      <a16:creationId xmlns:a16="http://schemas.microsoft.com/office/drawing/2014/main" id="{982661A3-574D-495A-A869-C2C2D1D7BF78}"/>
                    </a:ext>
                  </a:extLst>
                </p:cNvPr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7" name="Google Shape;11892;p74">
                <a:extLst>
                  <a:ext uri="{FF2B5EF4-FFF2-40B4-BE49-F238E27FC236}">
                    <a16:creationId xmlns:a16="http://schemas.microsoft.com/office/drawing/2014/main" id="{C96FD334-2990-41BB-ADAF-AEF5AD2F3748}"/>
                  </a:ext>
                </a:extLst>
              </p:cNvPr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  <a:grpFill/>
            </p:grpSpPr>
            <p:sp>
              <p:nvSpPr>
                <p:cNvPr id="778" name="Google Shape;11893;p74">
                  <a:extLst>
                    <a:ext uri="{FF2B5EF4-FFF2-40B4-BE49-F238E27FC236}">
                      <a16:creationId xmlns:a16="http://schemas.microsoft.com/office/drawing/2014/main" id="{49227986-50DF-4970-8733-BB46A49A3B55}"/>
                    </a:ext>
                  </a:extLst>
                </p:cNvPr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11894;p74">
                  <a:extLst>
                    <a:ext uri="{FF2B5EF4-FFF2-40B4-BE49-F238E27FC236}">
                      <a16:creationId xmlns:a16="http://schemas.microsoft.com/office/drawing/2014/main" id="{87DEB31B-A76C-46AA-B03D-BA095CEFED87}"/>
                    </a:ext>
                  </a:extLst>
                </p:cNvPr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" name="Google Shape;11895;p74">
              <a:extLst>
                <a:ext uri="{FF2B5EF4-FFF2-40B4-BE49-F238E27FC236}">
                  <a16:creationId xmlns:a16="http://schemas.microsoft.com/office/drawing/2014/main" id="{6A7D44AD-A9C8-46DE-AA77-77677D3BE0AD}"/>
                </a:ext>
              </a:extLst>
            </p:cNvPr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  <a:grpFill/>
          </p:grpSpPr>
          <p:grpSp>
            <p:nvGrpSpPr>
              <p:cNvPr id="754" name="Google Shape;11896;p74">
                <a:extLst>
                  <a:ext uri="{FF2B5EF4-FFF2-40B4-BE49-F238E27FC236}">
                    <a16:creationId xmlns:a16="http://schemas.microsoft.com/office/drawing/2014/main" id="{BFF7F2A7-A608-48A8-9032-CD9CD5C674C4}"/>
                  </a:ext>
                </a:extLst>
              </p:cNvPr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  <a:grpFill/>
            </p:grpSpPr>
            <p:sp>
              <p:nvSpPr>
                <p:cNvPr id="767" name="Google Shape;11897;p74">
                  <a:extLst>
                    <a:ext uri="{FF2B5EF4-FFF2-40B4-BE49-F238E27FC236}">
                      <a16:creationId xmlns:a16="http://schemas.microsoft.com/office/drawing/2014/main" id="{75729166-A1B3-4A2E-9220-B2BA81F067B4}"/>
                    </a:ext>
                  </a:extLst>
                </p:cNvPr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11898;p74">
                  <a:extLst>
                    <a:ext uri="{FF2B5EF4-FFF2-40B4-BE49-F238E27FC236}">
                      <a16:creationId xmlns:a16="http://schemas.microsoft.com/office/drawing/2014/main" id="{E3AA084A-EAA1-4250-8E1C-D80C5EFF4156}"/>
                    </a:ext>
                  </a:extLst>
                </p:cNvPr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11899;p74">
                  <a:extLst>
                    <a:ext uri="{FF2B5EF4-FFF2-40B4-BE49-F238E27FC236}">
                      <a16:creationId xmlns:a16="http://schemas.microsoft.com/office/drawing/2014/main" id="{2A60543A-9468-40B2-AA2A-4F8C95074C7A}"/>
                    </a:ext>
                  </a:extLst>
                </p:cNvPr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11900;p74">
                <a:extLst>
                  <a:ext uri="{FF2B5EF4-FFF2-40B4-BE49-F238E27FC236}">
                    <a16:creationId xmlns:a16="http://schemas.microsoft.com/office/drawing/2014/main" id="{0CF594E6-8DCE-40C7-BD16-6BD950912FF2}"/>
                  </a:ext>
                </a:extLst>
              </p:cNvPr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  <a:grpFill/>
            </p:grpSpPr>
            <p:sp>
              <p:nvSpPr>
                <p:cNvPr id="765" name="Google Shape;11901;p74">
                  <a:extLst>
                    <a:ext uri="{FF2B5EF4-FFF2-40B4-BE49-F238E27FC236}">
                      <a16:creationId xmlns:a16="http://schemas.microsoft.com/office/drawing/2014/main" id="{96FE6F88-F634-410B-8A2D-953C2A7794F6}"/>
                    </a:ext>
                  </a:extLst>
                </p:cNvPr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11902;p74">
                  <a:extLst>
                    <a:ext uri="{FF2B5EF4-FFF2-40B4-BE49-F238E27FC236}">
                      <a16:creationId xmlns:a16="http://schemas.microsoft.com/office/drawing/2014/main" id="{3A677226-DCD9-4670-89D7-96868F79265A}"/>
                    </a:ext>
                  </a:extLst>
                </p:cNvPr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6" name="Google Shape;11903;p74">
                <a:extLst>
                  <a:ext uri="{FF2B5EF4-FFF2-40B4-BE49-F238E27FC236}">
                    <a16:creationId xmlns:a16="http://schemas.microsoft.com/office/drawing/2014/main" id="{63277283-77A3-466F-BD31-09055D031665}"/>
                  </a:ext>
                </a:extLst>
              </p:cNvPr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  <a:grpFill/>
            </p:grpSpPr>
            <p:sp>
              <p:nvSpPr>
                <p:cNvPr id="763" name="Google Shape;11904;p74">
                  <a:extLst>
                    <a:ext uri="{FF2B5EF4-FFF2-40B4-BE49-F238E27FC236}">
                      <a16:creationId xmlns:a16="http://schemas.microsoft.com/office/drawing/2014/main" id="{755A7B1B-365B-4976-8BE2-F92CEF6B769B}"/>
                    </a:ext>
                  </a:extLst>
                </p:cNvPr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11905;p74">
                  <a:extLst>
                    <a:ext uri="{FF2B5EF4-FFF2-40B4-BE49-F238E27FC236}">
                      <a16:creationId xmlns:a16="http://schemas.microsoft.com/office/drawing/2014/main" id="{BB8CE39E-495D-4F19-A8D3-41D3FFD82B48}"/>
                    </a:ext>
                  </a:extLst>
                </p:cNvPr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7" name="Google Shape;11906;p74">
                <a:extLst>
                  <a:ext uri="{FF2B5EF4-FFF2-40B4-BE49-F238E27FC236}">
                    <a16:creationId xmlns:a16="http://schemas.microsoft.com/office/drawing/2014/main" id="{941D6D4B-77B0-4C2F-9A63-FB356628DAA6}"/>
                  </a:ext>
                </a:extLst>
              </p:cNvPr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  <a:grpFill/>
            </p:grpSpPr>
            <p:sp>
              <p:nvSpPr>
                <p:cNvPr id="761" name="Google Shape;11907;p74">
                  <a:extLst>
                    <a:ext uri="{FF2B5EF4-FFF2-40B4-BE49-F238E27FC236}">
                      <a16:creationId xmlns:a16="http://schemas.microsoft.com/office/drawing/2014/main" id="{67459FFA-A518-461E-8E6B-C7C808A2AFDB}"/>
                    </a:ext>
                  </a:extLst>
                </p:cNvPr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11908;p74">
                  <a:extLst>
                    <a:ext uri="{FF2B5EF4-FFF2-40B4-BE49-F238E27FC236}">
                      <a16:creationId xmlns:a16="http://schemas.microsoft.com/office/drawing/2014/main" id="{FE865C9C-D6F3-4A3B-B646-D0011F1F2A96}"/>
                    </a:ext>
                  </a:extLst>
                </p:cNvPr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8" name="Google Shape;11909;p74">
                <a:extLst>
                  <a:ext uri="{FF2B5EF4-FFF2-40B4-BE49-F238E27FC236}">
                    <a16:creationId xmlns:a16="http://schemas.microsoft.com/office/drawing/2014/main" id="{7A5C5754-DFDB-40D7-9D04-5EDEF8A5E030}"/>
                  </a:ext>
                </a:extLst>
              </p:cNvPr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  <a:grpFill/>
            </p:grpSpPr>
            <p:sp>
              <p:nvSpPr>
                <p:cNvPr id="759" name="Google Shape;11910;p74">
                  <a:extLst>
                    <a:ext uri="{FF2B5EF4-FFF2-40B4-BE49-F238E27FC236}">
                      <a16:creationId xmlns:a16="http://schemas.microsoft.com/office/drawing/2014/main" id="{9E91B048-4E07-4162-8A15-1A0B60892860}"/>
                    </a:ext>
                  </a:extLst>
                </p:cNvPr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11911;p74">
                  <a:extLst>
                    <a:ext uri="{FF2B5EF4-FFF2-40B4-BE49-F238E27FC236}">
                      <a16:creationId xmlns:a16="http://schemas.microsoft.com/office/drawing/2014/main" id="{4965B303-AA78-4A25-8E41-03ACCDC6A1AB}"/>
                    </a:ext>
                  </a:extLst>
                </p:cNvPr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11912;p74">
              <a:extLst>
                <a:ext uri="{FF2B5EF4-FFF2-40B4-BE49-F238E27FC236}">
                  <a16:creationId xmlns:a16="http://schemas.microsoft.com/office/drawing/2014/main" id="{0B264C16-AF50-42DD-A746-99FADB7B7C6F}"/>
                </a:ext>
              </a:extLst>
            </p:cNvPr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  <a:grpFill/>
          </p:grpSpPr>
          <p:grpSp>
            <p:nvGrpSpPr>
              <p:cNvPr id="731" name="Google Shape;11913;p74">
                <a:extLst>
                  <a:ext uri="{FF2B5EF4-FFF2-40B4-BE49-F238E27FC236}">
                    <a16:creationId xmlns:a16="http://schemas.microsoft.com/office/drawing/2014/main" id="{E1221856-A8E8-471C-BA11-1E056EE83D9B}"/>
                  </a:ext>
                </a:extLst>
              </p:cNvPr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  <a:grpFill/>
            </p:grpSpPr>
            <p:sp>
              <p:nvSpPr>
                <p:cNvPr id="750" name="Google Shape;11914;p74">
                  <a:extLst>
                    <a:ext uri="{FF2B5EF4-FFF2-40B4-BE49-F238E27FC236}">
                      <a16:creationId xmlns:a16="http://schemas.microsoft.com/office/drawing/2014/main" id="{0C4A0D0D-FB33-446D-BF06-E5A6A65CD0DD}"/>
                    </a:ext>
                  </a:extLst>
                </p:cNvPr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11915;p74">
                  <a:extLst>
                    <a:ext uri="{FF2B5EF4-FFF2-40B4-BE49-F238E27FC236}">
                      <a16:creationId xmlns:a16="http://schemas.microsoft.com/office/drawing/2014/main" id="{1569D8C0-815E-4E00-A7AF-51101F0D83FB}"/>
                    </a:ext>
                  </a:extLst>
                </p:cNvPr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11916;p74">
                  <a:extLst>
                    <a:ext uri="{FF2B5EF4-FFF2-40B4-BE49-F238E27FC236}">
                      <a16:creationId xmlns:a16="http://schemas.microsoft.com/office/drawing/2014/main" id="{483A5B61-1435-4679-98EB-44B3C57EFBB3}"/>
                    </a:ext>
                  </a:extLst>
                </p:cNvPr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11917;p74">
                  <a:extLst>
                    <a:ext uri="{FF2B5EF4-FFF2-40B4-BE49-F238E27FC236}">
                      <a16:creationId xmlns:a16="http://schemas.microsoft.com/office/drawing/2014/main" id="{C28418EA-94C1-4E79-8258-FB4A28BA6500}"/>
                    </a:ext>
                  </a:extLst>
                </p:cNvPr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2" name="Google Shape;11918;p74">
                <a:extLst>
                  <a:ext uri="{FF2B5EF4-FFF2-40B4-BE49-F238E27FC236}">
                    <a16:creationId xmlns:a16="http://schemas.microsoft.com/office/drawing/2014/main" id="{7C6605E5-5839-42FC-8B62-A9519259D2F1}"/>
                  </a:ext>
                </a:extLst>
              </p:cNvPr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  <a:grpFill/>
            </p:grpSpPr>
            <p:sp>
              <p:nvSpPr>
                <p:cNvPr id="748" name="Google Shape;11919;p74">
                  <a:extLst>
                    <a:ext uri="{FF2B5EF4-FFF2-40B4-BE49-F238E27FC236}">
                      <a16:creationId xmlns:a16="http://schemas.microsoft.com/office/drawing/2014/main" id="{FD8AE995-8F41-4805-B71B-A44717BEA9E0}"/>
                    </a:ext>
                  </a:extLst>
                </p:cNvPr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11920;p74">
                  <a:extLst>
                    <a:ext uri="{FF2B5EF4-FFF2-40B4-BE49-F238E27FC236}">
                      <a16:creationId xmlns:a16="http://schemas.microsoft.com/office/drawing/2014/main" id="{1AB9E792-82D2-4DC7-A224-1C626215B1FA}"/>
                    </a:ext>
                  </a:extLst>
                </p:cNvPr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3" name="Google Shape;11921;p74">
                <a:extLst>
                  <a:ext uri="{FF2B5EF4-FFF2-40B4-BE49-F238E27FC236}">
                    <a16:creationId xmlns:a16="http://schemas.microsoft.com/office/drawing/2014/main" id="{64DD513D-8E95-41A9-B9BC-97ED9E974E14}"/>
                  </a:ext>
                </a:extLst>
              </p:cNvPr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  <a:grpFill/>
            </p:grpSpPr>
            <p:sp>
              <p:nvSpPr>
                <p:cNvPr id="746" name="Google Shape;11922;p74">
                  <a:extLst>
                    <a:ext uri="{FF2B5EF4-FFF2-40B4-BE49-F238E27FC236}">
                      <a16:creationId xmlns:a16="http://schemas.microsoft.com/office/drawing/2014/main" id="{18CC6FB4-36C1-4F6C-B80D-028607A87A80}"/>
                    </a:ext>
                  </a:extLst>
                </p:cNvPr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11923;p74">
                  <a:extLst>
                    <a:ext uri="{FF2B5EF4-FFF2-40B4-BE49-F238E27FC236}">
                      <a16:creationId xmlns:a16="http://schemas.microsoft.com/office/drawing/2014/main" id="{D33430BE-646D-439D-9A6A-2C68876AF85B}"/>
                    </a:ext>
                  </a:extLst>
                </p:cNvPr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11924;p74">
                <a:extLst>
                  <a:ext uri="{FF2B5EF4-FFF2-40B4-BE49-F238E27FC236}">
                    <a16:creationId xmlns:a16="http://schemas.microsoft.com/office/drawing/2014/main" id="{644F482A-1D08-4FD8-9130-01BC4A77F34A}"/>
                  </a:ext>
                </a:extLst>
              </p:cNvPr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  <a:grpFill/>
            </p:grpSpPr>
            <p:sp>
              <p:nvSpPr>
                <p:cNvPr id="744" name="Google Shape;11925;p74">
                  <a:extLst>
                    <a:ext uri="{FF2B5EF4-FFF2-40B4-BE49-F238E27FC236}">
                      <a16:creationId xmlns:a16="http://schemas.microsoft.com/office/drawing/2014/main" id="{5A948245-248E-433C-B55F-F347E7252E3D}"/>
                    </a:ext>
                  </a:extLst>
                </p:cNvPr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11926;p74">
                  <a:extLst>
                    <a:ext uri="{FF2B5EF4-FFF2-40B4-BE49-F238E27FC236}">
                      <a16:creationId xmlns:a16="http://schemas.microsoft.com/office/drawing/2014/main" id="{69D7609C-9052-4CF9-9BEB-1C3BC8A409B0}"/>
                    </a:ext>
                  </a:extLst>
                </p:cNvPr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5" name="Google Shape;11927;p74">
                <a:extLst>
                  <a:ext uri="{FF2B5EF4-FFF2-40B4-BE49-F238E27FC236}">
                    <a16:creationId xmlns:a16="http://schemas.microsoft.com/office/drawing/2014/main" id="{A4FC42A5-55EB-4238-ABCE-BBB09801532D}"/>
                  </a:ext>
                </a:extLst>
              </p:cNvPr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  <a:grpFill/>
            </p:grpSpPr>
            <p:sp>
              <p:nvSpPr>
                <p:cNvPr id="742" name="Google Shape;11928;p74">
                  <a:extLst>
                    <a:ext uri="{FF2B5EF4-FFF2-40B4-BE49-F238E27FC236}">
                      <a16:creationId xmlns:a16="http://schemas.microsoft.com/office/drawing/2014/main" id="{512F9D0F-733D-4E40-99EB-3ED48CC5CF81}"/>
                    </a:ext>
                  </a:extLst>
                </p:cNvPr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11929;p74">
                  <a:extLst>
                    <a:ext uri="{FF2B5EF4-FFF2-40B4-BE49-F238E27FC236}">
                      <a16:creationId xmlns:a16="http://schemas.microsoft.com/office/drawing/2014/main" id="{3CCB1FB9-B81E-4713-A974-12A0676B4719}"/>
                    </a:ext>
                  </a:extLst>
                </p:cNvPr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6" name="Google Shape;11930;p74">
                <a:extLst>
                  <a:ext uri="{FF2B5EF4-FFF2-40B4-BE49-F238E27FC236}">
                    <a16:creationId xmlns:a16="http://schemas.microsoft.com/office/drawing/2014/main" id="{14F91E83-7FAF-44FF-B739-FAB962563F4A}"/>
                  </a:ext>
                </a:extLst>
              </p:cNvPr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  <a:grpFill/>
            </p:grpSpPr>
            <p:sp>
              <p:nvSpPr>
                <p:cNvPr id="740" name="Google Shape;11931;p74">
                  <a:extLst>
                    <a:ext uri="{FF2B5EF4-FFF2-40B4-BE49-F238E27FC236}">
                      <a16:creationId xmlns:a16="http://schemas.microsoft.com/office/drawing/2014/main" id="{EBDCF0E8-4EC2-4AA3-8C2E-FC6F0C73ED35}"/>
                    </a:ext>
                  </a:extLst>
                </p:cNvPr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11932;p74">
                  <a:extLst>
                    <a:ext uri="{FF2B5EF4-FFF2-40B4-BE49-F238E27FC236}">
                      <a16:creationId xmlns:a16="http://schemas.microsoft.com/office/drawing/2014/main" id="{EFC596DC-F029-45A0-9DFD-0292E06DA2D5}"/>
                    </a:ext>
                  </a:extLst>
                </p:cNvPr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7" name="Google Shape;11933;p74">
                <a:extLst>
                  <a:ext uri="{FF2B5EF4-FFF2-40B4-BE49-F238E27FC236}">
                    <a16:creationId xmlns:a16="http://schemas.microsoft.com/office/drawing/2014/main" id="{4F2A625A-313C-4823-BCE2-2FB7FCB2A1F8}"/>
                  </a:ext>
                </a:extLst>
              </p:cNvPr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  <a:grpFill/>
            </p:grpSpPr>
            <p:sp>
              <p:nvSpPr>
                <p:cNvPr id="738" name="Google Shape;11934;p74">
                  <a:extLst>
                    <a:ext uri="{FF2B5EF4-FFF2-40B4-BE49-F238E27FC236}">
                      <a16:creationId xmlns:a16="http://schemas.microsoft.com/office/drawing/2014/main" id="{3AD3F6BC-B59D-41C4-A1EE-64132400C59B}"/>
                    </a:ext>
                  </a:extLst>
                </p:cNvPr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11935;p74">
                  <a:extLst>
                    <a:ext uri="{FF2B5EF4-FFF2-40B4-BE49-F238E27FC236}">
                      <a16:creationId xmlns:a16="http://schemas.microsoft.com/office/drawing/2014/main" id="{FE7A2EE0-A7A3-4F4B-A4EE-F6AA54F9A0B8}"/>
                    </a:ext>
                  </a:extLst>
                </p:cNvPr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" name="Google Shape;11936;p74">
              <a:extLst>
                <a:ext uri="{FF2B5EF4-FFF2-40B4-BE49-F238E27FC236}">
                  <a16:creationId xmlns:a16="http://schemas.microsoft.com/office/drawing/2014/main" id="{7EDF6CA7-55D3-4B63-B7AD-2EBA1B7E62DB}"/>
                </a:ext>
              </a:extLst>
            </p:cNvPr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  <a:grpFill/>
          </p:grpSpPr>
          <p:sp>
            <p:nvSpPr>
              <p:cNvPr id="724" name="Google Shape;11937;p74">
                <a:extLst>
                  <a:ext uri="{FF2B5EF4-FFF2-40B4-BE49-F238E27FC236}">
                    <a16:creationId xmlns:a16="http://schemas.microsoft.com/office/drawing/2014/main" id="{9A010F52-A443-43B7-BB4C-667A91341AC2}"/>
                  </a:ext>
                </a:extLst>
              </p:cNvPr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grpFill/>
              <a:ln w="1825" cap="flat" cmpd="sng">
                <a:solidFill>
                  <a:schemeClr val="accent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5" name="Google Shape;11938;p74">
                <a:extLst>
                  <a:ext uri="{FF2B5EF4-FFF2-40B4-BE49-F238E27FC236}">
                    <a16:creationId xmlns:a16="http://schemas.microsoft.com/office/drawing/2014/main" id="{DC1D6472-D2AD-4B6D-96E0-4E557848F830}"/>
                  </a:ext>
                </a:extLst>
              </p:cNvPr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  <a:grpFill/>
            </p:grpSpPr>
            <p:sp>
              <p:nvSpPr>
                <p:cNvPr id="729" name="Google Shape;11939;p74">
                  <a:extLst>
                    <a:ext uri="{FF2B5EF4-FFF2-40B4-BE49-F238E27FC236}">
                      <a16:creationId xmlns:a16="http://schemas.microsoft.com/office/drawing/2014/main" id="{203592F7-01F8-49C4-AA55-BDE26F49FFFC}"/>
                    </a:ext>
                  </a:extLst>
                </p:cNvPr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11940;p74">
                  <a:extLst>
                    <a:ext uri="{FF2B5EF4-FFF2-40B4-BE49-F238E27FC236}">
                      <a16:creationId xmlns:a16="http://schemas.microsoft.com/office/drawing/2014/main" id="{1E3F1B07-9AED-4FE4-803F-56D0ED6662B4}"/>
                    </a:ext>
                  </a:extLst>
                </p:cNvPr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6" name="Google Shape;11941;p74">
                <a:extLst>
                  <a:ext uri="{FF2B5EF4-FFF2-40B4-BE49-F238E27FC236}">
                    <a16:creationId xmlns:a16="http://schemas.microsoft.com/office/drawing/2014/main" id="{C83A7523-CCE3-4713-8E57-7D9A5F2A1DD6}"/>
                  </a:ext>
                </a:extLst>
              </p:cNvPr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  <a:grpFill/>
            </p:grpSpPr>
            <p:sp>
              <p:nvSpPr>
                <p:cNvPr id="727" name="Google Shape;11942;p74">
                  <a:extLst>
                    <a:ext uri="{FF2B5EF4-FFF2-40B4-BE49-F238E27FC236}">
                      <a16:creationId xmlns:a16="http://schemas.microsoft.com/office/drawing/2014/main" id="{D68373BB-DD70-4071-B2E2-BAF68D9D68AF}"/>
                    </a:ext>
                  </a:extLst>
                </p:cNvPr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11943;p74">
                  <a:extLst>
                    <a:ext uri="{FF2B5EF4-FFF2-40B4-BE49-F238E27FC236}">
                      <a16:creationId xmlns:a16="http://schemas.microsoft.com/office/drawing/2014/main" id="{72BAE6F9-E365-4EFB-B9BA-E7C1EC00AFF4}"/>
                    </a:ext>
                  </a:extLst>
                </p:cNvPr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11944;p74">
              <a:extLst>
                <a:ext uri="{FF2B5EF4-FFF2-40B4-BE49-F238E27FC236}">
                  <a16:creationId xmlns:a16="http://schemas.microsoft.com/office/drawing/2014/main" id="{0B1B9AD2-CFE5-4AC0-8508-A4489BDC81F5}"/>
                </a:ext>
              </a:extLst>
            </p:cNvPr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  <a:grpFill/>
          </p:grpSpPr>
          <p:grpSp>
            <p:nvGrpSpPr>
              <p:cNvPr id="690" name="Google Shape;11945;p74">
                <a:extLst>
                  <a:ext uri="{FF2B5EF4-FFF2-40B4-BE49-F238E27FC236}">
                    <a16:creationId xmlns:a16="http://schemas.microsoft.com/office/drawing/2014/main" id="{CA536E8C-71B8-46A2-914C-A442DD7776D1}"/>
                  </a:ext>
                </a:extLst>
              </p:cNvPr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  <a:grpFill/>
            </p:grpSpPr>
            <p:sp>
              <p:nvSpPr>
                <p:cNvPr id="718" name="Google Shape;11946;p74">
                  <a:extLst>
                    <a:ext uri="{FF2B5EF4-FFF2-40B4-BE49-F238E27FC236}">
                      <a16:creationId xmlns:a16="http://schemas.microsoft.com/office/drawing/2014/main" id="{31ACEDE6-FF17-4500-97B1-3CFFEBB2F473}"/>
                    </a:ext>
                  </a:extLst>
                </p:cNvPr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11947;p74">
                  <a:extLst>
                    <a:ext uri="{FF2B5EF4-FFF2-40B4-BE49-F238E27FC236}">
                      <a16:creationId xmlns:a16="http://schemas.microsoft.com/office/drawing/2014/main" id="{E4D76EC4-43B4-43C5-9AEF-B3935CC2C983}"/>
                    </a:ext>
                  </a:extLst>
                </p:cNvPr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11948;p74">
                  <a:extLst>
                    <a:ext uri="{FF2B5EF4-FFF2-40B4-BE49-F238E27FC236}">
                      <a16:creationId xmlns:a16="http://schemas.microsoft.com/office/drawing/2014/main" id="{E08432DE-AA04-4826-B39C-C6CBDB3792B2}"/>
                    </a:ext>
                  </a:extLst>
                </p:cNvPr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11949;p74">
                  <a:extLst>
                    <a:ext uri="{FF2B5EF4-FFF2-40B4-BE49-F238E27FC236}">
                      <a16:creationId xmlns:a16="http://schemas.microsoft.com/office/drawing/2014/main" id="{67161BCB-F688-4207-AB8B-BDCA3D06B76B}"/>
                    </a:ext>
                  </a:extLst>
                </p:cNvPr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11950;p74">
                  <a:extLst>
                    <a:ext uri="{FF2B5EF4-FFF2-40B4-BE49-F238E27FC236}">
                      <a16:creationId xmlns:a16="http://schemas.microsoft.com/office/drawing/2014/main" id="{215301D5-E65D-4F3B-A0E5-E869E2D4D086}"/>
                    </a:ext>
                  </a:extLst>
                </p:cNvPr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11951;p74">
                  <a:extLst>
                    <a:ext uri="{FF2B5EF4-FFF2-40B4-BE49-F238E27FC236}">
                      <a16:creationId xmlns:a16="http://schemas.microsoft.com/office/drawing/2014/main" id="{8F7344B9-FA22-4056-8C48-768B938B941A}"/>
                    </a:ext>
                  </a:extLst>
                </p:cNvPr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1" name="Google Shape;11952;p74">
                <a:extLst>
                  <a:ext uri="{FF2B5EF4-FFF2-40B4-BE49-F238E27FC236}">
                    <a16:creationId xmlns:a16="http://schemas.microsoft.com/office/drawing/2014/main" id="{20E39735-6E64-41FA-9D7A-5E5B7E5FA2CD}"/>
                  </a:ext>
                </a:extLst>
              </p:cNvPr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  <a:grpFill/>
            </p:grpSpPr>
            <p:sp>
              <p:nvSpPr>
                <p:cNvPr id="716" name="Google Shape;11953;p74">
                  <a:extLst>
                    <a:ext uri="{FF2B5EF4-FFF2-40B4-BE49-F238E27FC236}">
                      <a16:creationId xmlns:a16="http://schemas.microsoft.com/office/drawing/2014/main" id="{4801B9D2-F36C-4E5E-B729-ACE492C805A6}"/>
                    </a:ext>
                  </a:extLst>
                </p:cNvPr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11954;p74">
                  <a:extLst>
                    <a:ext uri="{FF2B5EF4-FFF2-40B4-BE49-F238E27FC236}">
                      <a16:creationId xmlns:a16="http://schemas.microsoft.com/office/drawing/2014/main" id="{74B30F82-643A-4D82-9C7D-518E1A7C0443}"/>
                    </a:ext>
                  </a:extLst>
                </p:cNvPr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2" name="Google Shape;11955;p74">
                <a:extLst>
                  <a:ext uri="{FF2B5EF4-FFF2-40B4-BE49-F238E27FC236}">
                    <a16:creationId xmlns:a16="http://schemas.microsoft.com/office/drawing/2014/main" id="{3C8CE07C-1FF5-4407-8082-E92D924D9FDD}"/>
                  </a:ext>
                </a:extLst>
              </p:cNvPr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  <a:grpFill/>
            </p:grpSpPr>
            <p:sp>
              <p:nvSpPr>
                <p:cNvPr id="714" name="Google Shape;11956;p74">
                  <a:extLst>
                    <a:ext uri="{FF2B5EF4-FFF2-40B4-BE49-F238E27FC236}">
                      <a16:creationId xmlns:a16="http://schemas.microsoft.com/office/drawing/2014/main" id="{3534BEE0-B188-4DBB-8255-F39C43CE797F}"/>
                    </a:ext>
                  </a:extLst>
                </p:cNvPr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11957;p74">
                  <a:extLst>
                    <a:ext uri="{FF2B5EF4-FFF2-40B4-BE49-F238E27FC236}">
                      <a16:creationId xmlns:a16="http://schemas.microsoft.com/office/drawing/2014/main" id="{0E87973A-CD28-428C-BA9C-74B6A730CC71}"/>
                    </a:ext>
                  </a:extLst>
                </p:cNvPr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11958;p74">
                <a:extLst>
                  <a:ext uri="{FF2B5EF4-FFF2-40B4-BE49-F238E27FC236}">
                    <a16:creationId xmlns:a16="http://schemas.microsoft.com/office/drawing/2014/main" id="{E5927EED-CAEF-47DC-8FE1-00EBCD2C3130}"/>
                  </a:ext>
                </a:extLst>
              </p:cNvPr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  <a:grpFill/>
            </p:grpSpPr>
            <p:sp>
              <p:nvSpPr>
                <p:cNvPr id="712" name="Google Shape;11959;p74">
                  <a:extLst>
                    <a:ext uri="{FF2B5EF4-FFF2-40B4-BE49-F238E27FC236}">
                      <a16:creationId xmlns:a16="http://schemas.microsoft.com/office/drawing/2014/main" id="{093B7B85-6BA1-4966-A68C-3342E999F19F}"/>
                    </a:ext>
                  </a:extLst>
                </p:cNvPr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11960;p74">
                  <a:extLst>
                    <a:ext uri="{FF2B5EF4-FFF2-40B4-BE49-F238E27FC236}">
                      <a16:creationId xmlns:a16="http://schemas.microsoft.com/office/drawing/2014/main" id="{24C651A3-DE8C-4122-AAAE-CF3940A227DD}"/>
                    </a:ext>
                  </a:extLst>
                </p:cNvPr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11961;p74">
                <a:extLst>
                  <a:ext uri="{FF2B5EF4-FFF2-40B4-BE49-F238E27FC236}">
                    <a16:creationId xmlns:a16="http://schemas.microsoft.com/office/drawing/2014/main" id="{6C855ACC-4575-4E14-9857-723DB273981E}"/>
                  </a:ext>
                </a:extLst>
              </p:cNvPr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  <a:grpFill/>
            </p:grpSpPr>
            <p:sp>
              <p:nvSpPr>
                <p:cNvPr id="710" name="Google Shape;11962;p74">
                  <a:extLst>
                    <a:ext uri="{FF2B5EF4-FFF2-40B4-BE49-F238E27FC236}">
                      <a16:creationId xmlns:a16="http://schemas.microsoft.com/office/drawing/2014/main" id="{AFB646B5-E3A0-4B94-9FAC-55737E91EDB9}"/>
                    </a:ext>
                  </a:extLst>
                </p:cNvPr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11963;p74">
                  <a:extLst>
                    <a:ext uri="{FF2B5EF4-FFF2-40B4-BE49-F238E27FC236}">
                      <a16:creationId xmlns:a16="http://schemas.microsoft.com/office/drawing/2014/main" id="{4DAA8592-ED86-4F21-AEBD-A72025D15959}"/>
                    </a:ext>
                  </a:extLst>
                </p:cNvPr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" name="Google Shape;11964;p74">
                <a:extLst>
                  <a:ext uri="{FF2B5EF4-FFF2-40B4-BE49-F238E27FC236}">
                    <a16:creationId xmlns:a16="http://schemas.microsoft.com/office/drawing/2014/main" id="{48FDFAE5-419B-4663-A6D4-F09ABBBBC3D4}"/>
                  </a:ext>
                </a:extLst>
              </p:cNvPr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  <a:grpFill/>
            </p:grpSpPr>
            <p:sp>
              <p:nvSpPr>
                <p:cNvPr id="708" name="Google Shape;11965;p74">
                  <a:extLst>
                    <a:ext uri="{FF2B5EF4-FFF2-40B4-BE49-F238E27FC236}">
                      <a16:creationId xmlns:a16="http://schemas.microsoft.com/office/drawing/2014/main" id="{4092EB7D-A52D-48EE-9C6C-31B9529534CF}"/>
                    </a:ext>
                  </a:extLst>
                </p:cNvPr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11966;p74">
                  <a:extLst>
                    <a:ext uri="{FF2B5EF4-FFF2-40B4-BE49-F238E27FC236}">
                      <a16:creationId xmlns:a16="http://schemas.microsoft.com/office/drawing/2014/main" id="{6174156D-08DB-4D06-BB83-393D132ECD7C}"/>
                    </a:ext>
                  </a:extLst>
                </p:cNvPr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6" name="Google Shape;11967;p74">
                <a:extLst>
                  <a:ext uri="{FF2B5EF4-FFF2-40B4-BE49-F238E27FC236}">
                    <a16:creationId xmlns:a16="http://schemas.microsoft.com/office/drawing/2014/main" id="{0672BEF9-67BF-4F15-9D49-12477BBE5B5B}"/>
                  </a:ext>
                </a:extLst>
              </p:cNvPr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  <a:grpFill/>
            </p:grpSpPr>
            <p:sp>
              <p:nvSpPr>
                <p:cNvPr id="706" name="Google Shape;11968;p74">
                  <a:extLst>
                    <a:ext uri="{FF2B5EF4-FFF2-40B4-BE49-F238E27FC236}">
                      <a16:creationId xmlns:a16="http://schemas.microsoft.com/office/drawing/2014/main" id="{31AB2A37-8F0D-43FA-8C7A-D52C6BBAFFE7}"/>
                    </a:ext>
                  </a:extLst>
                </p:cNvPr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11969;p74">
                  <a:extLst>
                    <a:ext uri="{FF2B5EF4-FFF2-40B4-BE49-F238E27FC236}">
                      <a16:creationId xmlns:a16="http://schemas.microsoft.com/office/drawing/2014/main" id="{42C707FB-0395-42B8-8A17-AE99622D134E}"/>
                    </a:ext>
                  </a:extLst>
                </p:cNvPr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7" name="Google Shape;11970;p74">
                <a:extLst>
                  <a:ext uri="{FF2B5EF4-FFF2-40B4-BE49-F238E27FC236}">
                    <a16:creationId xmlns:a16="http://schemas.microsoft.com/office/drawing/2014/main" id="{19A994D4-F0D6-46B5-B8C6-5FBBD7BC0A01}"/>
                  </a:ext>
                </a:extLst>
              </p:cNvPr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  <a:grpFill/>
            </p:grpSpPr>
            <p:sp>
              <p:nvSpPr>
                <p:cNvPr id="704" name="Google Shape;11971;p74">
                  <a:extLst>
                    <a:ext uri="{FF2B5EF4-FFF2-40B4-BE49-F238E27FC236}">
                      <a16:creationId xmlns:a16="http://schemas.microsoft.com/office/drawing/2014/main" id="{A6799701-AED2-4A83-832B-935BD4196277}"/>
                    </a:ext>
                  </a:extLst>
                </p:cNvPr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11972;p74">
                  <a:extLst>
                    <a:ext uri="{FF2B5EF4-FFF2-40B4-BE49-F238E27FC236}">
                      <a16:creationId xmlns:a16="http://schemas.microsoft.com/office/drawing/2014/main" id="{DE4FE9DB-E9C9-4EFD-93C3-E267A971FD7E}"/>
                    </a:ext>
                  </a:extLst>
                </p:cNvPr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11973;p74">
                <a:extLst>
                  <a:ext uri="{FF2B5EF4-FFF2-40B4-BE49-F238E27FC236}">
                    <a16:creationId xmlns:a16="http://schemas.microsoft.com/office/drawing/2014/main" id="{3BC78F6D-6011-431E-81FF-5FDD0484C1E6}"/>
                  </a:ext>
                </a:extLst>
              </p:cNvPr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  <a:grpFill/>
            </p:grpSpPr>
            <p:sp>
              <p:nvSpPr>
                <p:cNvPr id="702" name="Google Shape;11974;p74">
                  <a:extLst>
                    <a:ext uri="{FF2B5EF4-FFF2-40B4-BE49-F238E27FC236}">
                      <a16:creationId xmlns:a16="http://schemas.microsoft.com/office/drawing/2014/main" id="{95B0FBA7-F17B-4873-90D2-AD9DB342097D}"/>
                    </a:ext>
                  </a:extLst>
                </p:cNvPr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11975;p74">
                  <a:extLst>
                    <a:ext uri="{FF2B5EF4-FFF2-40B4-BE49-F238E27FC236}">
                      <a16:creationId xmlns:a16="http://schemas.microsoft.com/office/drawing/2014/main" id="{730C1183-09C5-4E3E-B14E-AFFC89A95292}"/>
                    </a:ext>
                  </a:extLst>
                </p:cNvPr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9" name="Google Shape;11976;p74">
                <a:extLst>
                  <a:ext uri="{FF2B5EF4-FFF2-40B4-BE49-F238E27FC236}">
                    <a16:creationId xmlns:a16="http://schemas.microsoft.com/office/drawing/2014/main" id="{9797A74B-D559-481C-B636-1BA794F89541}"/>
                  </a:ext>
                </a:extLst>
              </p:cNvPr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  <a:grpFill/>
            </p:grpSpPr>
            <p:sp>
              <p:nvSpPr>
                <p:cNvPr id="700" name="Google Shape;11977;p74">
                  <a:extLst>
                    <a:ext uri="{FF2B5EF4-FFF2-40B4-BE49-F238E27FC236}">
                      <a16:creationId xmlns:a16="http://schemas.microsoft.com/office/drawing/2014/main" id="{6EDF88F8-FC8E-4BC6-A8E4-D18B3994D7BF}"/>
                    </a:ext>
                  </a:extLst>
                </p:cNvPr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11978;p74">
                  <a:extLst>
                    <a:ext uri="{FF2B5EF4-FFF2-40B4-BE49-F238E27FC236}">
                      <a16:creationId xmlns:a16="http://schemas.microsoft.com/office/drawing/2014/main" id="{07581779-E603-4F77-9474-8D7BF1F1DC62}"/>
                    </a:ext>
                  </a:extLst>
                </p:cNvPr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" name="Google Shape;11979;p74">
              <a:extLst>
                <a:ext uri="{FF2B5EF4-FFF2-40B4-BE49-F238E27FC236}">
                  <a16:creationId xmlns:a16="http://schemas.microsoft.com/office/drawing/2014/main" id="{52026698-BF78-4D6B-A2A9-4BDCB27B0674}"/>
                </a:ext>
              </a:extLst>
            </p:cNvPr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  <a:grpFill/>
          </p:grpSpPr>
          <p:grpSp>
            <p:nvGrpSpPr>
              <p:cNvPr id="633" name="Google Shape;11980;p74">
                <a:extLst>
                  <a:ext uri="{FF2B5EF4-FFF2-40B4-BE49-F238E27FC236}">
                    <a16:creationId xmlns:a16="http://schemas.microsoft.com/office/drawing/2014/main" id="{296FA0C4-8398-4D1E-800D-D8690264B784}"/>
                  </a:ext>
                </a:extLst>
              </p:cNvPr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  <a:grpFill/>
            </p:grpSpPr>
            <p:sp>
              <p:nvSpPr>
                <p:cNvPr id="673" name="Google Shape;11981;p74">
                  <a:extLst>
                    <a:ext uri="{FF2B5EF4-FFF2-40B4-BE49-F238E27FC236}">
                      <a16:creationId xmlns:a16="http://schemas.microsoft.com/office/drawing/2014/main" id="{16F5045B-B8AA-42B3-88C3-ABAE4B1B0FD0}"/>
                    </a:ext>
                  </a:extLst>
                </p:cNvPr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11982;p74">
                  <a:extLst>
                    <a:ext uri="{FF2B5EF4-FFF2-40B4-BE49-F238E27FC236}">
                      <a16:creationId xmlns:a16="http://schemas.microsoft.com/office/drawing/2014/main" id="{AB327A47-ED18-4D42-8EBC-226DECE05F81}"/>
                    </a:ext>
                  </a:extLst>
                </p:cNvPr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11983;p74">
                  <a:extLst>
                    <a:ext uri="{FF2B5EF4-FFF2-40B4-BE49-F238E27FC236}">
                      <a16:creationId xmlns:a16="http://schemas.microsoft.com/office/drawing/2014/main" id="{63E6BEF3-5F1A-424F-AFCB-08A359AFEC2E}"/>
                    </a:ext>
                  </a:extLst>
                </p:cNvPr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11984;p74">
                  <a:extLst>
                    <a:ext uri="{FF2B5EF4-FFF2-40B4-BE49-F238E27FC236}">
                      <a16:creationId xmlns:a16="http://schemas.microsoft.com/office/drawing/2014/main" id="{92897287-0F84-401B-AA1F-103888572F20}"/>
                    </a:ext>
                  </a:extLst>
                </p:cNvPr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11985;p74">
                  <a:extLst>
                    <a:ext uri="{FF2B5EF4-FFF2-40B4-BE49-F238E27FC236}">
                      <a16:creationId xmlns:a16="http://schemas.microsoft.com/office/drawing/2014/main" id="{03AF84F3-3D5E-4BD2-B025-88AFE9B8230A}"/>
                    </a:ext>
                  </a:extLst>
                </p:cNvPr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11986;p74">
                  <a:extLst>
                    <a:ext uri="{FF2B5EF4-FFF2-40B4-BE49-F238E27FC236}">
                      <a16:creationId xmlns:a16="http://schemas.microsoft.com/office/drawing/2014/main" id="{694DC3DF-1249-4EF2-A020-3DF1B3007A7B}"/>
                    </a:ext>
                  </a:extLst>
                </p:cNvPr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11987;p74">
                  <a:extLst>
                    <a:ext uri="{FF2B5EF4-FFF2-40B4-BE49-F238E27FC236}">
                      <a16:creationId xmlns:a16="http://schemas.microsoft.com/office/drawing/2014/main" id="{1A9A4FB6-6449-4906-99B4-5997AD9C0DC7}"/>
                    </a:ext>
                  </a:extLst>
                </p:cNvPr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0" name="Google Shape;11988;p74">
                  <a:extLst>
                    <a:ext uri="{FF2B5EF4-FFF2-40B4-BE49-F238E27FC236}">
                      <a16:creationId xmlns:a16="http://schemas.microsoft.com/office/drawing/2014/main" id="{B35FFAB0-DC7F-478B-817F-22C96AD9A111}"/>
                    </a:ext>
                  </a:extLst>
                </p:cNvPr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11989;p74">
                  <a:extLst>
                    <a:ext uri="{FF2B5EF4-FFF2-40B4-BE49-F238E27FC236}">
                      <a16:creationId xmlns:a16="http://schemas.microsoft.com/office/drawing/2014/main" id="{E3FE1F6D-23DC-4AF0-9C9C-F17149285950}"/>
                    </a:ext>
                  </a:extLst>
                </p:cNvPr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11990;p74">
                  <a:extLst>
                    <a:ext uri="{FF2B5EF4-FFF2-40B4-BE49-F238E27FC236}">
                      <a16:creationId xmlns:a16="http://schemas.microsoft.com/office/drawing/2014/main" id="{EE218D71-928F-4A32-A222-CE2F970E0D84}"/>
                    </a:ext>
                  </a:extLst>
                </p:cNvPr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11991;p74">
                  <a:extLst>
                    <a:ext uri="{FF2B5EF4-FFF2-40B4-BE49-F238E27FC236}">
                      <a16:creationId xmlns:a16="http://schemas.microsoft.com/office/drawing/2014/main" id="{CA735037-CB9A-4234-A290-09F62B202EC5}"/>
                    </a:ext>
                  </a:extLst>
                </p:cNvPr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11992;p74">
                  <a:extLst>
                    <a:ext uri="{FF2B5EF4-FFF2-40B4-BE49-F238E27FC236}">
                      <a16:creationId xmlns:a16="http://schemas.microsoft.com/office/drawing/2014/main" id="{F589115F-9C40-44B2-BAC3-0579394B76D3}"/>
                    </a:ext>
                  </a:extLst>
                </p:cNvPr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11993;p74">
                  <a:extLst>
                    <a:ext uri="{FF2B5EF4-FFF2-40B4-BE49-F238E27FC236}">
                      <a16:creationId xmlns:a16="http://schemas.microsoft.com/office/drawing/2014/main" id="{8FAB9166-F79A-4E12-8546-96213B926BE4}"/>
                    </a:ext>
                  </a:extLst>
                </p:cNvPr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11994;p74">
                  <a:extLst>
                    <a:ext uri="{FF2B5EF4-FFF2-40B4-BE49-F238E27FC236}">
                      <a16:creationId xmlns:a16="http://schemas.microsoft.com/office/drawing/2014/main" id="{B049C2BF-08C3-4883-8362-67E3DF36DC94}"/>
                    </a:ext>
                  </a:extLst>
                </p:cNvPr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11995;p74">
                  <a:extLst>
                    <a:ext uri="{FF2B5EF4-FFF2-40B4-BE49-F238E27FC236}">
                      <a16:creationId xmlns:a16="http://schemas.microsoft.com/office/drawing/2014/main" id="{5F4B392A-6410-4284-BE56-4BCDC084289D}"/>
                    </a:ext>
                  </a:extLst>
                </p:cNvPr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11996;p74">
                  <a:extLst>
                    <a:ext uri="{FF2B5EF4-FFF2-40B4-BE49-F238E27FC236}">
                      <a16:creationId xmlns:a16="http://schemas.microsoft.com/office/drawing/2014/main" id="{3553D967-F1B2-4FE4-8F5C-A8EA17ACEC28}"/>
                    </a:ext>
                  </a:extLst>
                </p:cNvPr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11997;p74">
                  <a:extLst>
                    <a:ext uri="{FF2B5EF4-FFF2-40B4-BE49-F238E27FC236}">
                      <a16:creationId xmlns:a16="http://schemas.microsoft.com/office/drawing/2014/main" id="{DF5F90C0-65A6-4C60-8453-A47A00B22013}"/>
                    </a:ext>
                  </a:extLst>
                </p:cNvPr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" name="Google Shape;11998;p74">
                <a:extLst>
                  <a:ext uri="{FF2B5EF4-FFF2-40B4-BE49-F238E27FC236}">
                    <a16:creationId xmlns:a16="http://schemas.microsoft.com/office/drawing/2014/main" id="{A81AC94C-5967-4342-A52A-E8081194922E}"/>
                  </a:ext>
                </a:extLst>
              </p:cNvPr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  <a:grpFill/>
            </p:grpSpPr>
            <p:sp>
              <p:nvSpPr>
                <p:cNvPr id="671" name="Google Shape;11999;p74">
                  <a:extLst>
                    <a:ext uri="{FF2B5EF4-FFF2-40B4-BE49-F238E27FC236}">
                      <a16:creationId xmlns:a16="http://schemas.microsoft.com/office/drawing/2014/main" id="{756688FB-CEBE-4B9B-8161-A1084D31477B}"/>
                    </a:ext>
                  </a:extLst>
                </p:cNvPr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12000;p74">
                  <a:extLst>
                    <a:ext uri="{FF2B5EF4-FFF2-40B4-BE49-F238E27FC236}">
                      <a16:creationId xmlns:a16="http://schemas.microsoft.com/office/drawing/2014/main" id="{8FA5B575-11F8-4129-B126-3CCDCEEA40F0}"/>
                    </a:ext>
                  </a:extLst>
                </p:cNvPr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" name="Google Shape;12001;p74">
                <a:extLst>
                  <a:ext uri="{FF2B5EF4-FFF2-40B4-BE49-F238E27FC236}">
                    <a16:creationId xmlns:a16="http://schemas.microsoft.com/office/drawing/2014/main" id="{F1ECEDEA-F908-4706-A733-DD5E79E3D2C8}"/>
                  </a:ext>
                </a:extLst>
              </p:cNvPr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  <a:grpFill/>
            </p:grpSpPr>
            <p:sp>
              <p:nvSpPr>
                <p:cNvPr id="669" name="Google Shape;12002;p74">
                  <a:extLst>
                    <a:ext uri="{FF2B5EF4-FFF2-40B4-BE49-F238E27FC236}">
                      <a16:creationId xmlns:a16="http://schemas.microsoft.com/office/drawing/2014/main" id="{3349E939-4CC7-4FB5-AB16-1F9AF977505B}"/>
                    </a:ext>
                  </a:extLst>
                </p:cNvPr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12003;p74">
                  <a:extLst>
                    <a:ext uri="{FF2B5EF4-FFF2-40B4-BE49-F238E27FC236}">
                      <a16:creationId xmlns:a16="http://schemas.microsoft.com/office/drawing/2014/main" id="{0834F4E9-0EC4-4157-AC82-1749E5310A09}"/>
                    </a:ext>
                  </a:extLst>
                </p:cNvPr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" name="Google Shape;12004;p74">
                <a:extLst>
                  <a:ext uri="{FF2B5EF4-FFF2-40B4-BE49-F238E27FC236}">
                    <a16:creationId xmlns:a16="http://schemas.microsoft.com/office/drawing/2014/main" id="{462D2EB4-AC4B-462F-993F-62A02FFAFA74}"/>
                  </a:ext>
                </a:extLst>
              </p:cNvPr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  <a:grpFill/>
            </p:grpSpPr>
            <p:sp>
              <p:nvSpPr>
                <p:cNvPr id="667" name="Google Shape;12005;p74">
                  <a:extLst>
                    <a:ext uri="{FF2B5EF4-FFF2-40B4-BE49-F238E27FC236}">
                      <a16:creationId xmlns:a16="http://schemas.microsoft.com/office/drawing/2014/main" id="{7F9E6106-C854-4643-B488-5607292FB2EB}"/>
                    </a:ext>
                  </a:extLst>
                </p:cNvPr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12006;p74">
                  <a:extLst>
                    <a:ext uri="{FF2B5EF4-FFF2-40B4-BE49-F238E27FC236}">
                      <a16:creationId xmlns:a16="http://schemas.microsoft.com/office/drawing/2014/main" id="{910A6798-FBD9-4EF3-8A38-A5E7842A0422}"/>
                    </a:ext>
                  </a:extLst>
                </p:cNvPr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" name="Google Shape;12007;p74">
                <a:extLst>
                  <a:ext uri="{FF2B5EF4-FFF2-40B4-BE49-F238E27FC236}">
                    <a16:creationId xmlns:a16="http://schemas.microsoft.com/office/drawing/2014/main" id="{CC2386E9-2063-418C-ACA5-331B13D3D566}"/>
                  </a:ext>
                </a:extLst>
              </p:cNvPr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  <a:grpFill/>
            </p:grpSpPr>
            <p:sp>
              <p:nvSpPr>
                <p:cNvPr id="665" name="Google Shape;12008;p74">
                  <a:extLst>
                    <a:ext uri="{FF2B5EF4-FFF2-40B4-BE49-F238E27FC236}">
                      <a16:creationId xmlns:a16="http://schemas.microsoft.com/office/drawing/2014/main" id="{214D2342-2C0A-4C7E-87BA-E819C6E92352}"/>
                    </a:ext>
                  </a:extLst>
                </p:cNvPr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12009;p74">
                  <a:extLst>
                    <a:ext uri="{FF2B5EF4-FFF2-40B4-BE49-F238E27FC236}">
                      <a16:creationId xmlns:a16="http://schemas.microsoft.com/office/drawing/2014/main" id="{CDF005B0-0E38-4491-A010-E8C22B5A36BD}"/>
                    </a:ext>
                  </a:extLst>
                </p:cNvPr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12010;p74">
                <a:extLst>
                  <a:ext uri="{FF2B5EF4-FFF2-40B4-BE49-F238E27FC236}">
                    <a16:creationId xmlns:a16="http://schemas.microsoft.com/office/drawing/2014/main" id="{977BFA7C-CE8C-4314-A77D-6CEC92796D70}"/>
                  </a:ext>
                </a:extLst>
              </p:cNvPr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  <a:grpFill/>
            </p:grpSpPr>
            <p:sp>
              <p:nvSpPr>
                <p:cNvPr id="663" name="Google Shape;12011;p74">
                  <a:extLst>
                    <a:ext uri="{FF2B5EF4-FFF2-40B4-BE49-F238E27FC236}">
                      <a16:creationId xmlns:a16="http://schemas.microsoft.com/office/drawing/2014/main" id="{8F60BD47-EBC0-4520-9BA8-98D71B2B2E8D}"/>
                    </a:ext>
                  </a:extLst>
                </p:cNvPr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12012;p74">
                  <a:extLst>
                    <a:ext uri="{FF2B5EF4-FFF2-40B4-BE49-F238E27FC236}">
                      <a16:creationId xmlns:a16="http://schemas.microsoft.com/office/drawing/2014/main" id="{81EAB9C9-9272-474F-83C4-04E1B5A08A19}"/>
                    </a:ext>
                  </a:extLst>
                </p:cNvPr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" name="Google Shape;12013;p74">
                <a:extLst>
                  <a:ext uri="{FF2B5EF4-FFF2-40B4-BE49-F238E27FC236}">
                    <a16:creationId xmlns:a16="http://schemas.microsoft.com/office/drawing/2014/main" id="{7851C67D-B3CB-446A-8486-6548580197B5}"/>
                  </a:ext>
                </a:extLst>
              </p:cNvPr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  <a:grpFill/>
            </p:grpSpPr>
            <p:sp>
              <p:nvSpPr>
                <p:cNvPr id="661" name="Google Shape;12014;p74">
                  <a:extLst>
                    <a:ext uri="{FF2B5EF4-FFF2-40B4-BE49-F238E27FC236}">
                      <a16:creationId xmlns:a16="http://schemas.microsoft.com/office/drawing/2014/main" id="{C4A69F6B-90B4-4623-87A0-6C9A16DB5BC3}"/>
                    </a:ext>
                  </a:extLst>
                </p:cNvPr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12015;p74">
                  <a:extLst>
                    <a:ext uri="{FF2B5EF4-FFF2-40B4-BE49-F238E27FC236}">
                      <a16:creationId xmlns:a16="http://schemas.microsoft.com/office/drawing/2014/main" id="{FA8A3802-A0F9-4731-9895-CA7109B9A48E}"/>
                    </a:ext>
                  </a:extLst>
                </p:cNvPr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12016;p74">
                <a:extLst>
                  <a:ext uri="{FF2B5EF4-FFF2-40B4-BE49-F238E27FC236}">
                    <a16:creationId xmlns:a16="http://schemas.microsoft.com/office/drawing/2014/main" id="{A9DAE4D6-CFBA-49EE-B833-370A71253455}"/>
                  </a:ext>
                </a:extLst>
              </p:cNvPr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  <a:grpFill/>
            </p:grpSpPr>
            <p:sp>
              <p:nvSpPr>
                <p:cNvPr id="659" name="Google Shape;12017;p74">
                  <a:extLst>
                    <a:ext uri="{FF2B5EF4-FFF2-40B4-BE49-F238E27FC236}">
                      <a16:creationId xmlns:a16="http://schemas.microsoft.com/office/drawing/2014/main" id="{AAF86441-B2D5-4415-A5EC-CFB963745F1B}"/>
                    </a:ext>
                  </a:extLst>
                </p:cNvPr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12018;p74">
                  <a:extLst>
                    <a:ext uri="{FF2B5EF4-FFF2-40B4-BE49-F238E27FC236}">
                      <a16:creationId xmlns:a16="http://schemas.microsoft.com/office/drawing/2014/main" id="{F376933D-6087-4DF9-96F9-58BE6461A04A}"/>
                    </a:ext>
                  </a:extLst>
                </p:cNvPr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12019;p74">
                <a:extLst>
                  <a:ext uri="{FF2B5EF4-FFF2-40B4-BE49-F238E27FC236}">
                    <a16:creationId xmlns:a16="http://schemas.microsoft.com/office/drawing/2014/main" id="{4980825A-01B1-4DC5-A46D-FE072658A12F}"/>
                  </a:ext>
                </a:extLst>
              </p:cNvPr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  <a:grpFill/>
            </p:grpSpPr>
            <p:sp>
              <p:nvSpPr>
                <p:cNvPr id="657" name="Google Shape;12020;p74">
                  <a:extLst>
                    <a:ext uri="{FF2B5EF4-FFF2-40B4-BE49-F238E27FC236}">
                      <a16:creationId xmlns:a16="http://schemas.microsoft.com/office/drawing/2014/main" id="{F968C040-477D-4402-85C7-24C4C9DAB2F1}"/>
                    </a:ext>
                  </a:extLst>
                </p:cNvPr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12021;p74">
                  <a:extLst>
                    <a:ext uri="{FF2B5EF4-FFF2-40B4-BE49-F238E27FC236}">
                      <a16:creationId xmlns:a16="http://schemas.microsoft.com/office/drawing/2014/main" id="{6EF696A7-DB4B-4598-A504-4D33013BBD72}"/>
                    </a:ext>
                  </a:extLst>
                </p:cNvPr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2" name="Google Shape;12022;p74">
                <a:extLst>
                  <a:ext uri="{FF2B5EF4-FFF2-40B4-BE49-F238E27FC236}">
                    <a16:creationId xmlns:a16="http://schemas.microsoft.com/office/drawing/2014/main" id="{C3FA7E71-39E6-49D4-A70B-532431A082E0}"/>
                  </a:ext>
                </a:extLst>
              </p:cNvPr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  <a:grpFill/>
            </p:grpSpPr>
            <p:sp>
              <p:nvSpPr>
                <p:cNvPr id="655" name="Google Shape;12023;p74">
                  <a:extLst>
                    <a:ext uri="{FF2B5EF4-FFF2-40B4-BE49-F238E27FC236}">
                      <a16:creationId xmlns:a16="http://schemas.microsoft.com/office/drawing/2014/main" id="{C720E85F-B1E2-4D7F-A704-125EA0E30156}"/>
                    </a:ext>
                  </a:extLst>
                </p:cNvPr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12024;p74">
                  <a:extLst>
                    <a:ext uri="{FF2B5EF4-FFF2-40B4-BE49-F238E27FC236}">
                      <a16:creationId xmlns:a16="http://schemas.microsoft.com/office/drawing/2014/main" id="{20DC0396-C6E5-4310-88AC-74809D2864A5}"/>
                    </a:ext>
                  </a:extLst>
                </p:cNvPr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3" name="Google Shape;12025;p74">
                <a:extLst>
                  <a:ext uri="{FF2B5EF4-FFF2-40B4-BE49-F238E27FC236}">
                    <a16:creationId xmlns:a16="http://schemas.microsoft.com/office/drawing/2014/main" id="{55DCE30F-CF52-4DF8-8718-E0AA2D0A5D48}"/>
                  </a:ext>
                </a:extLst>
              </p:cNvPr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  <a:grpFill/>
            </p:grpSpPr>
            <p:sp>
              <p:nvSpPr>
                <p:cNvPr id="653" name="Google Shape;12026;p74">
                  <a:extLst>
                    <a:ext uri="{FF2B5EF4-FFF2-40B4-BE49-F238E27FC236}">
                      <a16:creationId xmlns:a16="http://schemas.microsoft.com/office/drawing/2014/main" id="{0ED57DB3-4B3E-4DC3-98B4-FB03F4554213}"/>
                    </a:ext>
                  </a:extLst>
                </p:cNvPr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12027;p74">
                  <a:extLst>
                    <a:ext uri="{FF2B5EF4-FFF2-40B4-BE49-F238E27FC236}">
                      <a16:creationId xmlns:a16="http://schemas.microsoft.com/office/drawing/2014/main" id="{05DF6DEF-8D52-4451-AFF9-EC8A20DF89C8}"/>
                    </a:ext>
                  </a:extLst>
                </p:cNvPr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4" name="Google Shape;12028;p74">
                <a:extLst>
                  <a:ext uri="{FF2B5EF4-FFF2-40B4-BE49-F238E27FC236}">
                    <a16:creationId xmlns:a16="http://schemas.microsoft.com/office/drawing/2014/main" id="{01BBEBB8-9CC1-4747-950A-42DA49486ADC}"/>
                  </a:ext>
                </a:extLst>
              </p:cNvPr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  <a:grpFill/>
            </p:grpSpPr>
            <p:sp>
              <p:nvSpPr>
                <p:cNvPr id="651" name="Google Shape;12029;p74">
                  <a:extLst>
                    <a:ext uri="{FF2B5EF4-FFF2-40B4-BE49-F238E27FC236}">
                      <a16:creationId xmlns:a16="http://schemas.microsoft.com/office/drawing/2014/main" id="{12EB4E77-5662-4348-BF14-C57A84FB62DC}"/>
                    </a:ext>
                  </a:extLst>
                </p:cNvPr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12030;p74">
                  <a:extLst>
                    <a:ext uri="{FF2B5EF4-FFF2-40B4-BE49-F238E27FC236}">
                      <a16:creationId xmlns:a16="http://schemas.microsoft.com/office/drawing/2014/main" id="{1BAE267A-1A7B-4B53-A9BD-45FEA71A70E4}"/>
                    </a:ext>
                  </a:extLst>
                </p:cNvPr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" name="Google Shape;12031;p74">
                <a:extLst>
                  <a:ext uri="{FF2B5EF4-FFF2-40B4-BE49-F238E27FC236}">
                    <a16:creationId xmlns:a16="http://schemas.microsoft.com/office/drawing/2014/main" id="{9CC5634C-A930-4AEC-8FAE-BF82E08A5193}"/>
                  </a:ext>
                </a:extLst>
              </p:cNvPr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  <a:grpFill/>
            </p:grpSpPr>
            <p:sp>
              <p:nvSpPr>
                <p:cNvPr id="649" name="Google Shape;12032;p74">
                  <a:extLst>
                    <a:ext uri="{FF2B5EF4-FFF2-40B4-BE49-F238E27FC236}">
                      <a16:creationId xmlns:a16="http://schemas.microsoft.com/office/drawing/2014/main" id="{E7F92450-7040-469F-9B54-FCBC9DB732F4}"/>
                    </a:ext>
                  </a:extLst>
                </p:cNvPr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12033;p74">
                  <a:extLst>
                    <a:ext uri="{FF2B5EF4-FFF2-40B4-BE49-F238E27FC236}">
                      <a16:creationId xmlns:a16="http://schemas.microsoft.com/office/drawing/2014/main" id="{7E38455A-BDDE-4217-ABEE-A579DB2AA0B1}"/>
                    </a:ext>
                  </a:extLst>
                </p:cNvPr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" name="Google Shape;12034;p74">
                <a:extLst>
                  <a:ext uri="{FF2B5EF4-FFF2-40B4-BE49-F238E27FC236}">
                    <a16:creationId xmlns:a16="http://schemas.microsoft.com/office/drawing/2014/main" id="{9081DA08-77E2-4A07-B5CB-AAF87D40212A}"/>
                  </a:ext>
                </a:extLst>
              </p:cNvPr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  <a:grpFill/>
            </p:grpSpPr>
            <p:sp>
              <p:nvSpPr>
                <p:cNvPr id="647" name="Google Shape;12035;p74">
                  <a:extLst>
                    <a:ext uri="{FF2B5EF4-FFF2-40B4-BE49-F238E27FC236}">
                      <a16:creationId xmlns:a16="http://schemas.microsoft.com/office/drawing/2014/main" id="{5356B940-359E-4792-B651-05919FD65BF3}"/>
                    </a:ext>
                  </a:extLst>
                </p:cNvPr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12036;p74">
                  <a:extLst>
                    <a:ext uri="{FF2B5EF4-FFF2-40B4-BE49-F238E27FC236}">
                      <a16:creationId xmlns:a16="http://schemas.microsoft.com/office/drawing/2014/main" id="{83389749-4074-4FB6-88F0-8351DB588DE6}"/>
                    </a:ext>
                  </a:extLst>
                </p:cNvPr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" name="Google Shape;12037;p74">
              <a:extLst>
                <a:ext uri="{FF2B5EF4-FFF2-40B4-BE49-F238E27FC236}">
                  <a16:creationId xmlns:a16="http://schemas.microsoft.com/office/drawing/2014/main" id="{65BC3C47-6F9E-466E-8F1C-E970EFD60BEB}"/>
                </a:ext>
              </a:extLst>
            </p:cNvPr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  <a:grpFill/>
          </p:grpSpPr>
          <p:sp>
            <p:nvSpPr>
              <p:cNvPr id="213" name="Google Shape;12038;p74">
                <a:extLst>
                  <a:ext uri="{FF2B5EF4-FFF2-40B4-BE49-F238E27FC236}">
                    <a16:creationId xmlns:a16="http://schemas.microsoft.com/office/drawing/2014/main" id="{10029618-1794-4E70-9619-FF01BD45CF12}"/>
                  </a:ext>
                </a:extLst>
              </p:cNvPr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grpFill/>
              <a:ln w="1825" cap="flat" cmpd="sng">
                <a:solidFill>
                  <a:schemeClr val="accent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12039;p74">
                <a:extLst>
                  <a:ext uri="{FF2B5EF4-FFF2-40B4-BE49-F238E27FC236}">
                    <a16:creationId xmlns:a16="http://schemas.microsoft.com/office/drawing/2014/main" id="{6147F9F6-4760-416A-9DA8-6923EBD32CC1}"/>
                  </a:ext>
                </a:extLst>
              </p:cNvPr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  <a:grpFill/>
            </p:grpSpPr>
            <p:sp>
              <p:nvSpPr>
                <p:cNvPr id="532" name="Google Shape;12040;p74">
                  <a:extLst>
                    <a:ext uri="{FF2B5EF4-FFF2-40B4-BE49-F238E27FC236}">
                      <a16:creationId xmlns:a16="http://schemas.microsoft.com/office/drawing/2014/main" id="{1AC677D5-3F6F-4F6A-8164-11513E36CD7F}"/>
                    </a:ext>
                  </a:extLst>
                </p:cNvPr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12041;p74">
                  <a:extLst>
                    <a:ext uri="{FF2B5EF4-FFF2-40B4-BE49-F238E27FC236}">
                      <a16:creationId xmlns:a16="http://schemas.microsoft.com/office/drawing/2014/main" id="{24455FEA-0586-44FB-A8B8-94159501C342}"/>
                    </a:ext>
                  </a:extLst>
                </p:cNvPr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4" name="Google Shape;12042;p74">
                  <a:extLst>
                    <a:ext uri="{FF2B5EF4-FFF2-40B4-BE49-F238E27FC236}">
                      <a16:creationId xmlns:a16="http://schemas.microsoft.com/office/drawing/2014/main" id="{3EE51BF6-99C5-491F-B7BC-CA87E3F9957D}"/>
                    </a:ext>
                  </a:extLst>
                </p:cNvPr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  <a:grpFill/>
              </p:grpSpPr>
              <p:sp>
                <p:nvSpPr>
                  <p:cNvPr id="535" name="Google Shape;12043;p74">
                    <a:extLst>
                      <a:ext uri="{FF2B5EF4-FFF2-40B4-BE49-F238E27FC236}">
                        <a16:creationId xmlns:a16="http://schemas.microsoft.com/office/drawing/2014/main" id="{642FFB05-5324-4734-82B2-C6C31FD396A2}"/>
                      </a:ext>
                    </a:extLst>
                  </p:cNvPr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grpFill/>
                  <a:ln w="1825" cap="flat" cmpd="sng">
                    <a:solidFill>
                      <a:schemeClr val="accent1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12044;p74">
                    <a:extLst>
                      <a:ext uri="{FF2B5EF4-FFF2-40B4-BE49-F238E27FC236}">
                        <a16:creationId xmlns:a16="http://schemas.microsoft.com/office/drawing/2014/main" id="{0577642C-5BEA-4076-81AB-7E69B06E5136}"/>
                      </a:ext>
                    </a:extLst>
                  </p:cNvPr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grpFill/>
                  <a:ln w="1825" cap="flat" cmpd="sng">
                    <a:solidFill>
                      <a:schemeClr val="accent1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37" name="Google Shape;12045;p74">
                    <a:extLst>
                      <a:ext uri="{FF2B5EF4-FFF2-40B4-BE49-F238E27FC236}">
                        <a16:creationId xmlns:a16="http://schemas.microsoft.com/office/drawing/2014/main" id="{15286DB0-F9E4-4727-8BEC-314C342CA6CC}"/>
                      </a:ext>
                    </a:extLst>
                  </p:cNvPr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  <a:grpFill/>
                </p:grpSpPr>
                <p:sp>
                  <p:nvSpPr>
                    <p:cNvPr id="538" name="Google Shape;12046;p74">
                      <a:extLst>
                        <a:ext uri="{FF2B5EF4-FFF2-40B4-BE49-F238E27FC236}">
                          <a16:creationId xmlns:a16="http://schemas.microsoft.com/office/drawing/2014/main" id="{7689B922-B1CF-42B3-8CF1-1378C2F3E2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" name="Google Shape;12047;p74">
                      <a:extLst>
                        <a:ext uri="{FF2B5EF4-FFF2-40B4-BE49-F238E27FC236}">
                          <a16:creationId xmlns:a16="http://schemas.microsoft.com/office/drawing/2014/main" id="{96B3AC25-A706-4560-895B-A93551FE71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" name="Google Shape;12048;p74">
                      <a:extLst>
                        <a:ext uri="{FF2B5EF4-FFF2-40B4-BE49-F238E27FC236}">
                          <a16:creationId xmlns:a16="http://schemas.microsoft.com/office/drawing/2014/main" id="{4BE07753-1BAE-4990-8BAA-FEA9EF900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" name="Google Shape;12049;p74">
                      <a:extLst>
                        <a:ext uri="{FF2B5EF4-FFF2-40B4-BE49-F238E27FC236}">
                          <a16:creationId xmlns:a16="http://schemas.microsoft.com/office/drawing/2014/main" id="{647A4E16-A918-40B8-AA45-FAE73AE0CA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" name="Google Shape;12050;p74">
                      <a:extLst>
                        <a:ext uri="{FF2B5EF4-FFF2-40B4-BE49-F238E27FC236}">
                          <a16:creationId xmlns:a16="http://schemas.microsoft.com/office/drawing/2014/main" id="{8426D29D-0FC8-4E4A-9103-C717E97390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" name="Google Shape;12051;p74">
                      <a:extLst>
                        <a:ext uri="{FF2B5EF4-FFF2-40B4-BE49-F238E27FC236}">
                          <a16:creationId xmlns:a16="http://schemas.microsoft.com/office/drawing/2014/main" id="{ED020C06-276B-4ABA-B461-B2E28A341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" name="Google Shape;12052;p74">
                      <a:extLst>
                        <a:ext uri="{FF2B5EF4-FFF2-40B4-BE49-F238E27FC236}">
                          <a16:creationId xmlns:a16="http://schemas.microsoft.com/office/drawing/2014/main" id="{5E4A5268-85AE-4C90-B8BD-85CCE2DF82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" name="Google Shape;12053;p74">
                      <a:extLst>
                        <a:ext uri="{FF2B5EF4-FFF2-40B4-BE49-F238E27FC236}">
                          <a16:creationId xmlns:a16="http://schemas.microsoft.com/office/drawing/2014/main" id="{BD79D180-9F3A-4E75-8849-B058400EF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grp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46" name="Google Shape;12054;p74">
                      <a:extLst>
                        <a:ext uri="{FF2B5EF4-FFF2-40B4-BE49-F238E27FC236}">
                          <a16:creationId xmlns:a16="http://schemas.microsoft.com/office/drawing/2014/main" id="{2D411EBC-C854-417B-8913-5480C2DB6F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  <a:grpFill/>
                  </p:grpSpPr>
                  <p:sp>
                    <p:nvSpPr>
                      <p:cNvPr id="547" name="Google Shape;12055;p74">
                        <a:extLst>
                          <a:ext uri="{FF2B5EF4-FFF2-40B4-BE49-F238E27FC236}">
                            <a16:creationId xmlns:a16="http://schemas.microsoft.com/office/drawing/2014/main" id="{A444BB5A-FDC7-413E-8DFA-739613E75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8" name="Google Shape;12056;p74">
                        <a:extLst>
                          <a:ext uri="{FF2B5EF4-FFF2-40B4-BE49-F238E27FC236}">
                            <a16:creationId xmlns:a16="http://schemas.microsoft.com/office/drawing/2014/main" id="{877C5499-FCBB-4229-8CCD-57BFC8FAC8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9" name="Google Shape;12057;p74">
                        <a:extLst>
                          <a:ext uri="{FF2B5EF4-FFF2-40B4-BE49-F238E27FC236}">
                            <a16:creationId xmlns:a16="http://schemas.microsoft.com/office/drawing/2014/main" id="{7A5BF20C-DE46-4107-889E-BCAEACBDBE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0" name="Google Shape;12058;p74">
                        <a:extLst>
                          <a:ext uri="{FF2B5EF4-FFF2-40B4-BE49-F238E27FC236}">
                            <a16:creationId xmlns:a16="http://schemas.microsoft.com/office/drawing/2014/main" id="{B7CE2A79-ACF0-439B-9113-07C8CCCE5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1" name="Google Shape;12059;p74">
                        <a:extLst>
                          <a:ext uri="{FF2B5EF4-FFF2-40B4-BE49-F238E27FC236}">
                            <a16:creationId xmlns:a16="http://schemas.microsoft.com/office/drawing/2014/main" id="{F1C83045-1709-4125-A8CE-1E04AAA1B1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2" name="Google Shape;12060;p74">
                        <a:extLst>
                          <a:ext uri="{FF2B5EF4-FFF2-40B4-BE49-F238E27FC236}">
                            <a16:creationId xmlns:a16="http://schemas.microsoft.com/office/drawing/2014/main" id="{8F68427A-BE42-45E4-8B61-CFC5E82EB8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3" name="Google Shape;12061;p74">
                        <a:extLst>
                          <a:ext uri="{FF2B5EF4-FFF2-40B4-BE49-F238E27FC236}">
                            <a16:creationId xmlns:a16="http://schemas.microsoft.com/office/drawing/2014/main" id="{EDFEA9A7-D1ED-4F54-A50E-4F89FC6B2A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4" name="Google Shape;12062;p74">
                        <a:extLst>
                          <a:ext uri="{FF2B5EF4-FFF2-40B4-BE49-F238E27FC236}">
                            <a16:creationId xmlns:a16="http://schemas.microsoft.com/office/drawing/2014/main" id="{AF95EB16-B0ED-4F43-AECB-A629186285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5" name="Google Shape;12063;p74">
                        <a:extLst>
                          <a:ext uri="{FF2B5EF4-FFF2-40B4-BE49-F238E27FC236}">
                            <a16:creationId xmlns:a16="http://schemas.microsoft.com/office/drawing/2014/main" id="{D329B39D-F3B2-4676-AB59-A0D1AE1B75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6" name="Google Shape;12064;p74">
                        <a:extLst>
                          <a:ext uri="{FF2B5EF4-FFF2-40B4-BE49-F238E27FC236}">
                            <a16:creationId xmlns:a16="http://schemas.microsoft.com/office/drawing/2014/main" id="{BDEAA252-95C4-4C44-B72A-6591388211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7" name="Google Shape;12065;p74">
                        <a:extLst>
                          <a:ext uri="{FF2B5EF4-FFF2-40B4-BE49-F238E27FC236}">
                            <a16:creationId xmlns:a16="http://schemas.microsoft.com/office/drawing/2014/main" id="{760958E0-FF2F-4757-942A-27D56CBE6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8" name="Google Shape;12066;p74">
                        <a:extLst>
                          <a:ext uri="{FF2B5EF4-FFF2-40B4-BE49-F238E27FC236}">
                            <a16:creationId xmlns:a16="http://schemas.microsoft.com/office/drawing/2014/main" id="{217BAAC2-8DE0-4C94-AC76-4E694A7DA1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9" name="Google Shape;12067;p74">
                        <a:extLst>
                          <a:ext uri="{FF2B5EF4-FFF2-40B4-BE49-F238E27FC236}">
                            <a16:creationId xmlns:a16="http://schemas.microsoft.com/office/drawing/2014/main" id="{246AFAC7-DC13-41B7-9760-1CCEEE35F6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60" name="Google Shape;12068;p74">
                        <a:extLst>
                          <a:ext uri="{FF2B5EF4-FFF2-40B4-BE49-F238E27FC236}">
                            <a16:creationId xmlns:a16="http://schemas.microsoft.com/office/drawing/2014/main" id="{0E512C50-51A0-4BC4-A233-86C98F91A2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3813" y="3320319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grp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561" name="Google Shape;12069;p74">
                        <a:extLst>
                          <a:ext uri="{FF2B5EF4-FFF2-40B4-BE49-F238E27FC236}">
                            <a16:creationId xmlns:a16="http://schemas.microsoft.com/office/drawing/2014/main" id="{7D55261D-3036-4827-97E4-2A5CA6156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  <a:grpFill/>
                    </p:grpSpPr>
                    <p:sp>
                      <p:nvSpPr>
                        <p:cNvPr id="562" name="Google Shape;12070;p74">
                          <a:extLst>
                            <a:ext uri="{FF2B5EF4-FFF2-40B4-BE49-F238E27FC236}">
                              <a16:creationId xmlns:a16="http://schemas.microsoft.com/office/drawing/2014/main" id="{1F8AC5F6-F1EF-4E69-AAD0-5F397F9499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3" name="Google Shape;12071;p74">
                          <a:extLst>
                            <a:ext uri="{FF2B5EF4-FFF2-40B4-BE49-F238E27FC236}">
                              <a16:creationId xmlns:a16="http://schemas.microsoft.com/office/drawing/2014/main" id="{FDD6ACF3-2F52-4D16-A709-725E6809F7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4" name="Google Shape;12072;p74">
                          <a:extLst>
                            <a:ext uri="{FF2B5EF4-FFF2-40B4-BE49-F238E27FC236}">
                              <a16:creationId xmlns:a16="http://schemas.microsoft.com/office/drawing/2014/main" id="{97784242-4191-4023-8A25-CD631AC762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5" name="Google Shape;12073;p74">
                          <a:extLst>
                            <a:ext uri="{FF2B5EF4-FFF2-40B4-BE49-F238E27FC236}">
                              <a16:creationId xmlns:a16="http://schemas.microsoft.com/office/drawing/2014/main" id="{2F29B0D5-EE5C-4A71-A1F4-4A71C8FFE4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6" name="Google Shape;12074;p74">
                          <a:extLst>
                            <a:ext uri="{FF2B5EF4-FFF2-40B4-BE49-F238E27FC236}">
                              <a16:creationId xmlns:a16="http://schemas.microsoft.com/office/drawing/2014/main" id="{C12C90CB-D77B-45A1-B653-7E917C6CC9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7" name="Google Shape;12075;p74">
                          <a:extLst>
                            <a:ext uri="{FF2B5EF4-FFF2-40B4-BE49-F238E27FC236}">
                              <a16:creationId xmlns:a16="http://schemas.microsoft.com/office/drawing/2014/main" id="{6FA877A6-5660-4FB0-A653-9275EA54FF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8" name="Google Shape;12076;p74">
                          <a:extLst>
                            <a:ext uri="{FF2B5EF4-FFF2-40B4-BE49-F238E27FC236}">
                              <a16:creationId xmlns:a16="http://schemas.microsoft.com/office/drawing/2014/main" id="{93F3A24D-3771-4697-9BD1-3022429F3B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9" name="Google Shape;12077;p74">
                          <a:extLst>
                            <a:ext uri="{FF2B5EF4-FFF2-40B4-BE49-F238E27FC236}">
                              <a16:creationId xmlns:a16="http://schemas.microsoft.com/office/drawing/2014/main" id="{22CD18F6-86B4-4C90-BAF5-D53BFB50A0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0" name="Google Shape;12078;p74">
                          <a:extLst>
                            <a:ext uri="{FF2B5EF4-FFF2-40B4-BE49-F238E27FC236}">
                              <a16:creationId xmlns:a16="http://schemas.microsoft.com/office/drawing/2014/main" id="{3BD8AD92-2CDC-42DC-ABC7-90D55E6563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1" name="Google Shape;12079;p74">
                          <a:extLst>
                            <a:ext uri="{FF2B5EF4-FFF2-40B4-BE49-F238E27FC236}">
                              <a16:creationId xmlns:a16="http://schemas.microsoft.com/office/drawing/2014/main" id="{A9B13561-3256-46A0-A903-9F69F2CB6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2" name="Google Shape;12080;p74">
                          <a:extLst>
                            <a:ext uri="{FF2B5EF4-FFF2-40B4-BE49-F238E27FC236}">
                              <a16:creationId xmlns:a16="http://schemas.microsoft.com/office/drawing/2014/main" id="{A53909CA-BAF2-45DC-8338-CC91AFCF03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3" name="Google Shape;12081;p74">
                          <a:extLst>
                            <a:ext uri="{FF2B5EF4-FFF2-40B4-BE49-F238E27FC236}">
                              <a16:creationId xmlns:a16="http://schemas.microsoft.com/office/drawing/2014/main" id="{7207095A-F48B-46D7-9597-51A8FC9CB2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4" name="Google Shape;12082;p74">
                          <a:extLst>
                            <a:ext uri="{FF2B5EF4-FFF2-40B4-BE49-F238E27FC236}">
                              <a16:creationId xmlns:a16="http://schemas.microsoft.com/office/drawing/2014/main" id="{0BBF2DE5-D228-4212-8E81-3EB4DE11C0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5" name="Google Shape;12083;p74">
                          <a:extLst>
                            <a:ext uri="{FF2B5EF4-FFF2-40B4-BE49-F238E27FC236}">
                              <a16:creationId xmlns:a16="http://schemas.microsoft.com/office/drawing/2014/main" id="{E77585FE-4A7C-4306-BB4C-CAC31AD995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6" name="Google Shape;12084;p74">
                          <a:extLst>
                            <a:ext uri="{FF2B5EF4-FFF2-40B4-BE49-F238E27FC236}">
                              <a16:creationId xmlns:a16="http://schemas.microsoft.com/office/drawing/2014/main" id="{F9C903C7-A9DF-44E2-AE21-E15054F1A7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7" name="Google Shape;12085;p74">
                          <a:extLst>
                            <a:ext uri="{FF2B5EF4-FFF2-40B4-BE49-F238E27FC236}">
                              <a16:creationId xmlns:a16="http://schemas.microsoft.com/office/drawing/2014/main" id="{50545100-C2CB-47F2-98DD-E5F026AA85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8" name="Google Shape;12086;p74">
                          <a:extLst>
                            <a:ext uri="{FF2B5EF4-FFF2-40B4-BE49-F238E27FC236}">
                              <a16:creationId xmlns:a16="http://schemas.microsoft.com/office/drawing/2014/main" id="{339DF204-0572-4363-879B-C4B9B70402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9" name="Google Shape;12087;p74">
                          <a:extLst>
                            <a:ext uri="{FF2B5EF4-FFF2-40B4-BE49-F238E27FC236}">
                              <a16:creationId xmlns:a16="http://schemas.microsoft.com/office/drawing/2014/main" id="{BA3625AC-A83F-4307-A93C-72D6D076FE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0" name="Google Shape;12088;p74">
                          <a:extLst>
                            <a:ext uri="{FF2B5EF4-FFF2-40B4-BE49-F238E27FC236}">
                              <a16:creationId xmlns:a16="http://schemas.microsoft.com/office/drawing/2014/main" id="{77581A00-B902-4973-B348-CD20C48BFB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1" name="Google Shape;12089;p74">
                          <a:extLst>
                            <a:ext uri="{FF2B5EF4-FFF2-40B4-BE49-F238E27FC236}">
                              <a16:creationId xmlns:a16="http://schemas.microsoft.com/office/drawing/2014/main" id="{BDF3590E-F71F-41EA-9FD2-A5F178B099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2" name="Google Shape;12090;p74">
                          <a:extLst>
                            <a:ext uri="{FF2B5EF4-FFF2-40B4-BE49-F238E27FC236}">
                              <a16:creationId xmlns:a16="http://schemas.microsoft.com/office/drawing/2014/main" id="{B737ABB6-2419-4F97-AFB6-CBA0F17470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3" name="Google Shape;12091;p74">
                          <a:extLst>
                            <a:ext uri="{FF2B5EF4-FFF2-40B4-BE49-F238E27FC236}">
                              <a16:creationId xmlns:a16="http://schemas.microsoft.com/office/drawing/2014/main" id="{EB5DC5F5-CECD-45EE-A3D2-0753BF256E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4" name="Google Shape;12092;p74">
                          <a:extLst>
                            <a:ext uri="{FF2B5EF4-FFF2-40B4-BE49-F238E27FC236}">
                              <a16:creationId xmlns:a16="http://schemas.microsoft.com/office/drawing/2014/main" id="{3A1FA794-A7E2-4C5F-B167-E7B4F18F2B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5" name="Google Shape;12093;p74">
                          <a:extLst>
                            <a:ext uri="{FF2B5EF4-FFF2-40B4-BE49-F238E27FC236}">
                              <a16:creationId xmlns:a16="http://schemas.microsoft.com/office/drawing/2014/main" id="{8B65D20F-87F4-444C-8984-2497CA8A66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586" name="Google Shape;12094;p74">
                          <a:extLst>
                            <a:ext uri="{FF2B5EF4-FFF2-40B4-BE49-F238E27FC236}">
                              <a16:creationId xmlns:a16="http://schemas.microsoft.com/office/drawing/2014/main" id="{FEB99290-AFFC-46FF-BD52-17DFD76714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  <a:grpFill/>
                      </p:grpSpPr>
                      <p:sp>
                        <p:nvSpPr>
                          <p:cNvPr id="588" name="Google Shape;12095;p74">
                            <a:extLst>
                              <a:ext uri="{FF2B5EF4-FFF2-40B4-BE49-F238E27FC236}">
                                <a16:creationId xmlns:a16="http://schemas.microsoft.com/office/drawing/2014/main" id="{5581462E-95EB-49BA-86A5-03DE92B2595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grpFill/>
                          <a:ln w="1825" cap="flat" cmpd="sng">
                            <a:solidFill>
                              <a:schemeClr val="accent1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589" name="Google Shape;12096;p74">
                            <a:extLst>
                              <a:ext uri="{FF2B5EF4-FFF2-40B4-BE49-F238E27FC236}">
                                <a16:creationId xmlns:a16="http://schemas.microsoft.com/office/drawing/2014/main" id="{4AA4F742-1CCA-47B2-9C5C-1C3553AF110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  <a:grpFill/>
                        </p:grpSpPr>
                        <p:sp>
                          <p:nvSpPr>
                            <p:cNvPr id="590" name="Google Shape;12097;p74">
                              <a:extLst>
                                <a:ext uri="{FF2B5EF4-FFF2-40B4-BE49-F238E27FC236}">
                                  <a16:creationId xmlns:a16="http://schemas.microsoft.com/office/drawing/2014/main" id="{FFE25C97-E829-4297-9611-644670EC204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1" name="Google Shape;12098;p74">
                              <a:extLst>
                                <a:ext uri="{FF2B5EF4-FFF2-40B4-BE49-F238E27FC236}">
                                  <a16:creationId xmlns:a16="http://schemas.microsoft.com/office/drawing/2014/main" id="{F859B605-CE6B-479C-BDD6-F1BFDAAE262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2" name="Google Shape;12099;p74">
                              <a:extLst>
                                <a:ext uri="{FF2B5EF4-FFF2-40B4-BE49-F238E27FC236}">
                                  <a16:creationId xmlns:a16="http://schemas.microsoft.com/office/drawing/2014/main" id="{E4F0D9D2-1181-4375-A6C2-217A82974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3" name="Google Shape;12100;p74">
                              <a:extLst>
                                <a:ext uri="{FF2B5EF4-FFF2-40B4-BE49-F238E27FC236}">
                                  <a16:creationId xmlns:a16="http://schemas.microsoft.com/office/drawing/2014/main" id="{01088029-B553-4ACC-9FA7-2499003C2E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4" name="Google Shape;12101;p74">
                              <a:extLst>
                                <a:ext uri="{FF2B5EF4-FFF2-40B4-BE49-F238E27FC236}">
                                  <a16:creationId xmlns:a16="http://schemas.microsoft.com/office/drawing/2014/main" id="{1C1199D1-DCAA-4D73-8464-2745B652C9C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5" name="Google Shape;12102;p74">
                              <a:extLst>
                                <a:ext uri="{FF2B5EF4-FFF2-40B4-BE49-F238E27FC236}">
                                  <a16:creationId xmlns:a16="http://schemas.microsoft.com/office/drawing/2014/main" id="{C1882D31-B10F-4100-9172-C9E928B92F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6" name="Google Shape;12103;p74">
                              <a:extLst>
                                <a:ext uri="{FF2B5EF4-FFF2-40B4-BE49-F238E27FC236}">
                                  <a16:creationId xmlns:a16="http://schemas.microsoft.com/office/drawing/2014/main" id="{9A1BDA2C-7EB0-4042-A5D9-057697B1F4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597" name="Google Shape;12104;p74">
                              <a:extLst>
                                <a:ext uri="{FF2B5EF4-FFF2-40B4-BE49-F238E27FC236}">
                                  <a16:creationId xmlns:a16="http://schemas.microsoft.com/office/drawing/2014/main" id="{3011AE1A-A840-43F8-A4F3-0A22E56BA9F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  <a:grpFill/>
                          </p:grpSpPr>
                          <p:sp>
                            <p:nvSpPr>
                              <p:cNvPr id="601" name="Google Shape;12105;p74">
                                <a:extLst>
                                  <a:ext uri="{FF2B5EF4-FFF2-40B4-BE49-F238E27FC236}">
                                    <a16:creationId xmlns:a16="http://schemas.microsoft.com/office/drawing/2014/main" id="{D39FD1A1-E9F2-43BD-BED3-3053F3D2BF9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2" name="Google Shape;12106;p74">
                                <a:extLst>
                                  <a:ext uri="{FF2B5EF4-FFF2-40B4-BE49-F238E27FC236}">
                                    <a16:creationId xmlns:a16="http://schemas.microsoft.com/office/drawing/2014/main" id="{022FEA7D-38A8-4967-9799-8EC73214130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3" name="Google Shape;12107;p74">
                                <a:extLst>
                                  <a:ext uri="{FF2B5EF4-FFF2-40B4-BE49-F238E27FC236}">
                                    <a16:creationId xmlns:a16="http://schemas.microsoft.com/office/drawing/2014/main" id="{CE20F7D7-BFA9-47A7-83A8-14BAEC43AE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4" name="Google Shape;12108;p74">
                                <a:extLst>
                                  <a:ext uri="{FF2B5EF4-FFF2-40B4-BE49-F238E27FC236}">
                                    <a16:creationId xmlns:a16="http://schemas.microsoft.com/office/drawing/2014/main" id="{85AC6902-3FAD-4BF2-9224-C6005722A31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5" name="Google Shape;12109;p74">
                                <a:extLst>
                                  <a:ext uri="{FF2B5EF4-FFF2-40B4-BE49-F238E27FC236}">
                                    <a16:creationId xmlns:a16="http://schemas.microsoft.com/office/drawing/2014/main" id="{050B0208-2B9C-4027-86CD-13D00D9E07F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6" name="Google Shape;12110;p74">
                                <a:extLst>
                                  <a:ext uri="{FF2B5EF4-FFF2-40B4-BE49-F238E27FC236}">
                                    <a16:creationId xmlns:a16="http://schemas.microsoft.com/office/drawing/2014/main" id="{F4D553CA-A133-4504-9D23-231B3C39136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7" name="Google Shape;12111;p74">
                                <a:extLst>
                                  <a:ext uri="{FF2B5EF4-FFF2-40B4-BE49-F238E27FC236}">
                                    <a16:creationId xmlns:a16="http://schemas.microsoft.com/office/drawing/2014/main" id="{1346B650-5DB1-4C4D-BDA7-7A51E5EDF00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8" name="Google Shape;12112;p74">
                                <a:extLst>
                                  <a:ext uri="{FF2B5EF4-FFF2-40B4-BE49-F238E27FC236}">
                                    <a16:creationId xmlns:a16="http://schemas.microsoft.com/office/drawing/2014/main" id="{785BBA78-AFDC-4341-A93D-E5D266765E8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9" name="Google Shape;12113;p74">
                                <a:extLst>
                                  <a:ext uri="{FF2B5EF4-FFF2-40B4-BE49-F238E27FC236}">
                                    <a16:creationId xmlns:a16="http://schemas.microsoft.com/office/drawing/2014/main" id="{690B7C7B-A595-4485-9580-CAAF36834A6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10" name="Google Shape;12114;p74">
                                <a:extLst>
                                  <a:ext uri="{FF2B5EF4-FFF2-40B4-BE49-F238E27FC236}">
                                    <a16:creationId xmlns:a16="http://schemas.microsoft.com/office/drawing/2014/main" id="{5A6E551A-BAF1-49D0-8FFA-6898D36614E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11" name="Google Shape;12115;p74">
                                <a:extLst>
                                  <a:ext uri="{FF2B5EF4-FFF2-40B4-BE49-F238E27FC236}">
                                    <a16:creationId xmlns:a16="http://schemas.microsoft.com/office/drawing/2014/main" id="{2D5B347B-2DD5-4E40-A083-0A869A82896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12" name="Google Shape;12116;p74">
                                <a:extLst>
                                  <a:ext uri="{FF2B5EF4-FFF2-40B4-BE49-F238E27FC236}">
                                    <a16:creationId xmlns:a16="http://schemas.microsoft.com/office/drawing/2014/main" id="{964B244A-08A4-4E64-983C-F81BF15CC87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13" name="Google Shape;12117;p74">
                                <a:extLst>
                                  <a:ext uri="{FF2B5EF4-FFF2-40B4-BE49-F238E27FC236}">
                                    <a16:creationId xmlns:a16="http://schemas.microsoft.com/office/drawing/2014/main" id="{39D04504-B24C-4ED0-BE09-0AC1F97DAEB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grp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614" name="Google Shape;12118;p74">
                                <a:extLst>
                                  <a:ext uri="{FF2B5EF4-FFF2-40B4-BE49-F238E27FC236}">
                                    <a16:creationId xmlns:a16="http://schemas.microsoft.com/office/drawing/2014/main" id="{24E2BB18-F3C3-444A-95EE-6280BBE032C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  <a:grpFill/>
                            </p:grpSpPr>
                            <p:sp>
                              <p:nvSpPr>
                                <p:cNvPr id="615" name="Google Shape;12119;p74">
                                  <a:extLst>
                                    <a:ext uri="{FF2B5EF4-FFF2-40B4-BE49-F238E27FC236}">
                                      <a16:creationId xmlns:a16="http://schemas.microsoft.com/office/drawing/2014/main" id="{53AB1C69-EAB1-40FF-BF78-B865C4A777FA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6" name="Google Shape;12120;p74">
                                  <a:extLst>
                                    <a:ext uri="{FF2B5EF4-FFF2-40B4-BE49-F238E27FC236}">
                                      <a16:creationId xmlns:a16="http://schemas.microsoft.com/office/drawing/2014/main" id="{623A63C8-3323-40F6-AACC-676993CAC5D9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7" name="Google Shape;12121;p74">
                                  <a:extLst>
                                    <a:ext uri="{FF2B5EF4-FFF2-40B4-BE49-F238E27FC236}">
                                      <a16:creationId xmlns:a16="http://schemas.microsoft.com/office/drawing/2014/main" id="{5343C597-029E-4EA6-A347-4915A6882A6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8" name="Google Shape;12122;p74">
                                  <a:extLst>
                                    <a:ext uri="{FF2B5EF4-FFF2-40B4-BE49-F238E27FC236}">
                                      <a16:creationId xmlns:a16="http://schemas.microsoft.com/office/drawing/2014/main" id="{8A158147-C0D1-472A-B074-78DD1FAC1AA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9" name="Google Shape;12123;p74">
                                  <a:extLst>
                                    <a:ext uri="{FF2B5EF4-FFF2-40B4-BE49-F238E27FC236}">
                                      <a16:creationId xmlns:a16="http://schemas.microsoft.com/office/drawing/2014/main" id="{41DC8245-A34E-44A7-A403-318A1A9BEAB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0" name="Google Shape;12124;p74">
                                  <a:extLst>
                                    <a:ext uri="{FF2B5EF4-FFF2-40B4-BE49-F238E27FC236}">
                                      <a16:creationId xmlns:a16="http://schemas.microsoft.com/office/drawing/2014/main" id="{A122ADD2-9074-429D-B15A-AB75D761854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1" name="Google Shape;12125;p74">
                                  <a:extLst>
                                    <a:ext uri="{FF2B5EF4-FFF2-40B4-BE49-F238E27FC236}">
                                      <a16:creationId xmlns:a16="http://schemas.microsoft.com/office/drawing/2014/main" id="{C0DC4F42-A693-4ACD-BEE3-4C55F5AFE4E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grp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622" name="Google Shape;12126;p74">
                                  <a:extLst>
                                    <a:ext uri="{FF2B5EF4-FFF2-40B4-BE49-F238E27FC236}">
                                      <a16:creationId xmlns:a16="http://schemas.microsoft.com/office/drawing/2014/main" id="{9234D39D-6E41-4926-ADB0-F3F4714BD33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  <a:grpFill/>
                              </p:grpSpPr>
                              <p:sp>
                                <p:nvSpPr>
                                  <p:cNvPr id="623" name="Google Shape;12127;p74">
                                    <a:extLst>
                                      <a:ext uri="{FF2B5EF4-FFF2-40B4-BE49-F238E27FC236}">
                                        <a16:creationId xmlns:a16="http://schemas.microsoft.com/office/drawing/2014/main" id="{6DCC7752-9D2C-4993-9473-0058EDEB6F5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grp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4" name="Google Shape;12128;p74">
                                    <a:extLst>
                                      <a:ext uri="{FF2B5EF4-FFF2-40B4-BE49-F238E27FC236}">
                                        <a16:creationId xmlns:a16="http://schemas.microsoft.com/office/drawing/2014/main" id="{C4AEAC18-6943-4992-BD62-0B4AF8B1059D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grp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5" name="Google Shape;12129;p74">
                                    <a:extLst>
                                      <a:ext uri="{FF2B5EF4-FFF2-40B4-BE49-F238E27FC236}">
                                        <a16:creationId xmlns:a16="http://schemas.microsoft.com/office/drawing/2014/main" id="{5E950012-4A96-4E34-B297-7BFA21550104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grp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6" name="Google Shape;12130;p74">
                                    <a:extLst>
                                      <a:ext uri="{FF2B5EF4-FFF2-40B4-BE49-F238E27FC236}">
                                        <a16:creationId xmlns:a16="http://schemas.microsoft.com/office/drawing/2014/main" id="{14C7C165-664C-4598-A1D3-50B6B0DD0611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grp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7" name="Google Shape;12131;p74">
                                    <a:extLst>
                                      <a:ext uri="{FF2B5EF4-FFF2-40B4-BE49-F238E27FC236}">
                                        <a16:creationId xmlns:a16="http://schemas.microsoft.com/office/drawing/2014/main" id="{DA990BF4-B4A1-4385-90A7-F62C561ADE1A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grp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628" name="Google Shape;12132;p74">
                                    <a:extLst>
                                      <a:ext uri="{FF2B5EF4-FFF2-40B4-BE49-F238E27FC236}">
                                        <a16:creationId xmlns:a16="http://schemas.microsoft.com/office/drawing/2014/main" id="{1481ECEF-9A4C-4044-997D-3E4D4E523A1A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  <a:grpFill/>
                                </p:grpSpPr>
                                <p:sp>
                                  <p:nvSpPr>
                                    <p:cNvPr id="629" name="Google Shape;12133;p74">
                                      <a:extLst>
                                        <a:ext uri="{FF2B5EF4-FFF2-40B4-BE49-F238E27FC236}">
                                          <a16:creationId xmlns:a16="http://schemas.microsoft.com/office/drawing/2014/main" id="{4F4D22C4-C454-48EE-9A78-AC4B1863941C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grp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30" name="Google Shape;12134;p74">
                                      <a:extLst>
                                        <a:ext uri="{FF2B5EF4-FFF2-40B4-BE49-F238E27FC236}">
                                          <a16:creationId xmlns:a16="http://schemas.microsoft.com/office/drawing/2014/main" id="{FE6D054E-8662-4812-8190-50CFFA566165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grp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31" name="Google Shape;12135;p74">
                                      <a:extLst>
                                        <a:ext uri="{FF2B5EF4-FFF2-40B4-BE49-F238E27FC236}">
                                          <a16:creationId xmlns:a16="http://schemas.microsoft.com/office/drawing/2014/main" id="{DD2EA719-C22B-4585-9220-AF0EBC89F237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grp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32" name="Google Shape;12136;p74">
                                      <a:extLst>
                                        <a:ext uri="{FF2B5EF4-FFF2-40B4-BE49-F238E27FC236}">
                                          <a16:creationId xmlns:a16="http://schemas.microsoft.com/office/drawing/2014/main" id="{2D9ED950-E18D-45EE-837D-E3C1DCA67AAD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grp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598" name="Google Shape;12137;p74">
                              <a:extLst>
                                <a:ext uri="{FF2B5EF4-FFF2-40B4-BE49-F238E27FC236}">
                                  <a16:creationId xmlns:a16="http://schemas.microsoft.com/office/drawing/2014/main" id="{83634E86-67FC-42F2-9578-0667388731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9" name="Google Shape;12138;p74">
                              <a:extLst>
                                <a:ext uri="{FF2B5EF4-FFF2-40B4-BE49-F238E27FC236}">
                                  <a16:creationId xmlns:a16="http://schemas.microsoft.com/office/drawing/2014/main" id="{AEB7A198-7186-4611-84EB-D7868D0580B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00" name="Google Shape;12139;p74">
                              <a:extLst>
                                <a:ext uri="{FF2B5EF4-FFF2-40B4-BE49-F238E27FC236}">
                                  <a16:creationId xmlns:a16="http://schemas.microsoft.com/office/drawing/2014/main" id="{B06F73A4-13B7-4B5F-915A-303F905998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grp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587" name="Google Shape;12140;p74">
                          <a:extLst>
                            <a:ext uri="{FF2B5EF4-FFF2-40B4-BE49-F238E27FC236}">
                              <a16:creationId xmlns:a16="http://schemas.microsoft.com/office/drawing/2014/main" id="{F0B65B6A-CD17-4626-B304-544CC140B1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grp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5" name="Google Shape;12141;p74">
                <a:extLst>
                  <a:ext uri="{FF2B5EF4-FFF2-40B4-BE49-F238E27FC236}">
                    <a16:creationId xmlns:a16="http://schemas.microsoft.com/office/drawing/2014/main" id="{1285A204-9771-452C-B4EF-183B5356EDF6}"/>
                  </a:ext>
                </a:extLst>
              </p:cNvPr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  <a:grpFill/>
            </p:grpSpPr>
            <p:sp>
              <p:nvSpPr>
                <p:cNvPr id="530" name="Google Shape;12142;p74">
                  <a:extLst>
                    <a:ext uri="{FF2B5EF4-FFF2-40B4-BE49-F238E27FC236}">
                      <a16:creationId xmlns:a16="http://schemas.microsoft.com/office/drawing/2014/main" id="{5F705EEA-9BA6-41F7-865E-5B6E41298E86}"/>
                    </a:ext>
                  </a:extLst>
                </p:cNvPr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12143;p74">
                  <a:extLst>
                    <a:ext uri="{FF2B5EF4-FFF2-40B4-BE49-F238E27FC236}">
                      <a16:creationId xmlns:a16="http://schemas.microsoft.com/office/drawing/2014/main" id="{1FD223BC-9520-48D8-8FF3-EFF1119BDD73}"/>
                    </a:ext>
                  </a:extLst>
                </p:cNvPr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6" name="Google Shape;12144;p74">
                <a:extLst>
                  <a:ext uri="{FF2B5EF4-FFF2-40B4-BE49-F238E27FC236}">
                    <a16:creationId xmlns:a16="http://schemas.microsoft.com/office/drawing/2014/main" id="{3EC74198-359A-4074-A8FB-AA77D79568A6}"/>
                  </a:ext>
                </a:extLst>
              </p:cNvPr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  <a:grpFill/>
            </p:grpSpPr>
            <p:sp>
              <p:nvSpPr>
                <p:cNvPr id="528" name="Google Shape;12145;p74">
                  <a:extLst>
                    <a:ext uri="{FF2B5EF4-FFF2-40B4-BE49-F238E27FC236}">
                      <a16:creationId xmlns:a16="http://schemas.microsoft.com/office/drawing/2014/main" id="{3C914AD4-4DDC-42A0-83B4-DF3B0870BE13}"/>
                    </a:ext>
                  </a:extLst>
                </p:cNvPr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12146;p74">
                  <a:extLst>
                    <a:ext uri="{FF2B5EF4-FFF2-40B4-BE49-F238E27FC236}">
                      <a16:creationId xmlns:a16="http://schemas.microsoft.com/office/drawing/2014/main" id="{99542A5B-6C94-4204-B9A5-144E045D8089}"/>
                    </a:ext>
                  </a:extLst>
                </p:cNvPr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" name="Google Shape;12147;p74">
                <a:extLst>
                  <a:ext uri="{FF2B5EF4-FFF2-40B4-BE49-F238E27FC236}">
                    <a16:creationId xmlns:a16="http://schemas.microsoft.com/office/drawing/2014/main" id="{33079E0D-2E16-4DF5-A70A-E47F6D54825B}"/>
                  </a:ext>
                </a:extLst>
              </p:cNvPr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  <a:grpFill/>
            </p:grpSpPr>
            <p:sp>
              <p:nvSpPr>
                <p:cNvPr id="526" name="Google Shape;12148;p74">
                  <a:extLst>
                    <a:ext uri="{FF2B5EF4-FFF2-40B4-BE49-F238E27FC236}">
                      <a16:creationId xmlns:a16="http://schemas.microsoft.com/office/drawing/2014/main" id="{515E9ED7-D51C-4040-935D-5D0F32D92573}"/>
                    </a:ext>
                  </a:extLst>
                </p:cNvPr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12149;p74">
                  <a:extLst>
                    <a:ext uri="{FF2B5EF4-FFF2-40B4-BE49-F238E27FC236}">
                      <a16:creationId xmlns:a16="http://schemas.microsoft.com/office/drawing/2014/main" id="{8AD0C6C2-2017-4BEB-AEE3-8AC9DFBD23A4}"/>
                    </a:ext>
                  </a:extLst>
                </p:cNvPr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8" name="Google Shape;12150;p74">
                <a:extLst>
                  <a:ext uri="{FF2B5EF4-FFF2-40B4-BE49-F238E27FC236}">
                    <a16:creationId xmlns:a16="http://schemas.microsoft.com/office/drawing/2014/main" id="{E04B3CE2-8C21-4410-AC6A-8F7E1EF9AE6E}"/>
                  </a:ext>
                </a:extLst>
              </p:cNvPr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  <a:grpFill/>
            </p:grpSpPr>
            <p:sp>
              <p:nvSpPr>
                <p:cNvPr id="524" name="Google Shape;12151;p74">
                  <a:extLst>
                    <a:ext uri="{FF2B5EF4-FFF2-40B4-BE49-F238E27FC236}">
                      <a16:creationId xmlns:a16="http://schemas.microsoft.com/office/drawing/2014/main" id="{4367CC67-B75D-4539-90E7-3A312F607D18}"/>
                    </a:ext>
                  </a:extLst>
                </p:cNvPr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25" name="Google Shape;12152;p74">
                  <a:extLst>
                    <a:ext uri="{FF2B5EF4-FFF2-40B4-BE49-F238E27FC236}">
                      <a16:creationId xmlns:a16="http://schemas.microsoft.com/office/drawing/2014/main" id="{EEE00C58-608B-4B2E-B59A-DBD15F61771F}"/>
                    </a:ext>
                  </a:extLst>
                </p:cNvPr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" name="Google Shape;12153;p74">
                <a:extLst>
                  <a:ext uri="{FF2B5EF4-FFF2-40B4-BE49-F238E27FC236}">
                    <a16:creationId xmlns:a16="http://schemas.microsoft.com/office/drawing/2014/main" id="{47D84C6D-B1B9-4FAA-B4A2-6F3182AEF572}"/>
                  </a:ext>
                </a:extLst>
              </p:cNvPr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  <a:grpFill/>
            </p:grpSpPr>
            <p:sp>
              <p:nvSpPr>
                <p:cNvPr id="522" name="Google Shape;12154;p74">
                  <a:extLst>
                    <a:ext uri="{FF2B5EF4-FFF2-40B4-BE49-F238E27FC236}">
                      <a16:creationId xmlns:a16="http://schemas.microsoft.com/office/drawing/2014/main" id="{6E3A9E50-3D63-4B7F-82A8-BB551EBF2173}"/>
                    </a:ext>
                  </a:extLst>
                </p:cNvPr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12155;p74">
                  <a:extLst>
                    <a:ext uri="{FF2B5EF4-FFF2-40B4-BE49-F238E27FC236}">
                      <a16:creationId xmlns:a16="http://schemas.microsoft.com/office/drawing/2014/main" id="{3F9F8EAC-8826-47B1-A7ED-B9AB04E9298D}"/>
                    </a:ext>
                  </a:extLst>
                </p:cNvPr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12156;p74">
                <a:extLst>
                  <a:ext uri="{FF2B5EF4-FFF2-40B4-BE49-F238E27FC236}">
                    <a16:creationId xmlns:a16="http://schemas.microsoft.com/office/drawing/2014/main" id="{27957B8A-BFC6-4241-86BA-176D48C4E6A5}"/>
                  </a:ext>
                </a:extLst>
              </p:cNvPr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  <a:grpFill/>
            </p:grpSpPr>
            <p:sp>
              <p:nvSpPr>
                <p:cNvPr id="520" name="Google Shape;12157;p74">
                  <a:extLst>
                    <a:ext uri="{FF2B5EF4-FFF2-40B4-BE49-F238E27FC236}">
                      <a16:creationId xmlns:a16="http://schemas.microsoft.com/office/drawing/2014/main" id="{606CBC0E-44C4-4708-B816-E386B1762327}"/>
                    </a:ext>
                  </a:extLst>
                </p:cNvPr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12158;p74">
                  <a:extLst>
                    <a:ext uri="{FF2B5EF4-FFF2-40B4-BE49-F238E27FC236}">
                      <a16:creationId xmlns:a16="http://schemas.microsoft.com/office/drawing/2014/main" id="{B3B35118-B4E5-4F2C-8843-B866EBCD0ED4}"/>
                    </a:ext>
                  </a:extLst>
                </p:cNvPr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12159;p74">
                <a:extLst>
                  <a:ext uri="{FF2B5EF4-FFF2-40B4-BE49-F238E27FC236}">
                    <a16:creationId xmlns:a16="http://schemas.microsoft.com/office/drawing/2014/main" id="{D02AC47F-0212-46CE-BFDD-718416AF65E1}"/>
                  </a:ext>
                </a:extLst>
              </p:cNvPr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  <a:grpFill/>
            </p:grpSpPr>
            <p:sp>
              <p:nvSpPr>
                <p:cNvPr id="518" name="Google Shape;12160;p74">
                  <a:extLst>
                    <a:ext uri="{FF2B5EF4-FFF2-40B4-BE49-F238E27FC236}">
                      <a16:creationId xmlns:a16="http://schemas.microsoft.com/office/drawing/2014/main" id="{59F0D805-B3F1-4CAE-B089-DE3807D6511A}"/>
                    </a:ext>
                  </a:extLst>
                </p:cNvPr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12161;p74">
                  <a:extLst>
                    <a:ext uri="{FF2B5EF4-FFF2-40B4-BE49-F238E27FC236}">
                      <a16:creationId xmlns:a16="http://schemas.microsoft.com/office/drawing/2014/main" id="{1A06C669-18F6-400C-841E-64FADD7D09E0}"/>
                    </a:ext>
                  </a:extLst>
                </p:cNvPr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12162;p74">
                <a:extLst>
                  <a:ext uri="{FF2B5EF4-FFF2-40B4-BE49-F238E27FC236}">
                    <a16:creationId xmlns:a16="http://schemas.microsoft.com/office/drawing/2014/main" id="{264F39F0-15BD-4E56-AF3D-F84F6ACF42DF}"/>
                  </a:ext>
                </a:extLst>
              </p:cNvPr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  <a:grpFill/>
            </p:grpSpPr>
            <p:sp>
              <p:nvSpPr>
                <p:cNvPr id="516" name="Google Shape;12163;p74">
                  <a:extLst>
                    <a:ext uri="{FF2B5EF4-FFF2-40B4-BE49-F238E27FC236}">
                      <a16:creationId xmlns:a16="http://schemas.microsoft.com/office/drawing/2014/main" id="{D671AFBF-435E-4489-BDDF-72B333BC94D9}"/>
                    </a:ext>
                  </a:extLst>
                </p:cNvPr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12164;p74">
                  <a:extLst>
                    <a:ext uri="{FF2B5EF4-FFF2-40B4-BE49-F238E27FC236}">
                      <a16:creationId xmlns:a16="http://schemas.microsoft.com/office/drawing/2014/main" id="{215E1F72-A837-4181-B40F-1CCF95D0141D}"/>
                    </a:ext>
                  </a:extLst>
                </p:cNvPr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12165;p74">
                <a:extLst>
                  <a:ext uri="{FF2B5EF4-FFF2-40B4-BE49-F238E27FC236}">
                    <a16:creationId xmlns:a16="http://schemas.microsoft.com/office/drawing/2014/main" id="{56431854-8268-406D-A374-538726DD3D03}"/>
                  </a:ext>
                </a:extLst>
              </p:cNvPr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  <a:grpFill/>
            </p:grpSpPr>
            <p:sp>
              <p:nvSpPr>
                <p:cNvPr id="514" name="Google Shape;12166;p74">
                  <a:extLst>
                    <a:ext uri="{FF2B5EF4-FFF2-40B4-BE49-F238E27FC236}">
                      <a16:creationId xmlns:a16="http://schemas.microsoft.com/office/drawing/2014/main" id="{200F412E-2A3A-4EF9-9A1F-02A2C656AA83}"/>
                    </a:ext>
                  </a:extLst>
                </p:cNvPr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12167;p74">
                  <a:extLst>
                    <a:ext uri="{FF2B5EF4-FFF2-40B4-BE49-F238E27FC236}">
                      <a16:creationId xmlns:a16="http://schemas.microsoft.com/office/drawing/2014/main" id="{B895562F-423A-4DBF-BFC1-7F568F7B6134}"/>
                    </a:ext>
                  </a:extLst>
                </p:cNvPr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" name="Google Shape;12168;p74">
                <a:extLst>
                  <a:ext uri="{FF2B5EF4-FFF2-40B4-BE49-F238E27FC236}">
                    <a16:creationId xmlns:a16="http://schemas.microsoft.com/office/drawing/2014/main" id="{02B4826A-0672-4F13-9D07-42E07250983D}"/>
                  </a:ext>
                </a:extLst>
              </p:cNvPr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  <a:grpFill/>
            </p:grpSpPr>
            <p:sp>
              <p:nvSpPr>
                <p:cNvPr id="512" name="Google Shape;12169;p74">
                  <a:extLst>
                    <a:ext uri="{FF2B5EF4-FFF2-40B4-BE49-F238E27FC236}">
                      <a16:creationId xmlns:a16="http://schemas.microsoft.com/office/drawing/2014/main" id="{CCB6B34D-46D1-4930-A438-C34630B9B1C5}"/>
                    </a:ext>
                  </a:extLst>
                </p:cNvPr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12170;p74">
                  <a:extLst>
                    <a:ext uri="{FF2B5EF4-FFF2-40B4-BE49-F238E27FC236}">
                      <a16:creationId xmlns:a16="http://schemas.microsoft.com/office/drawing/2014/main" id="{DACB7E0D-EFFE-472B-A974-70DE3C8F8C25}"/>
                    </a:ext>
                  </a:extLst>
                </p:cNvPr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" name="Google Shape;12171;p74">
                <a:extLst>
                  <a:ext uri="{FF2B5EF4-FFF2-40B4-BE49-F238E27FC236}">
                    <a16:creationId xmlns:a16="http://schemas.microsoft.com/office/drawing/2014/main" id="{4B60C216-B26B-4989-8C5F-40A331135FBA}"/>
                  </a:ext>
                </a:extLst>
              </p:cNvPr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  <a:grpFill/>
            </p:grpSpPr>
            <p:sp>
              <p:nvSpPr>
                <p:cNvPr id="510" name="Google Shape;12172;p74">
                  <a:extLst>
                    <a:ext uri="{FF2B5EF4-FFF2-40B4-BE49-F238E27FC236}">
                      <a16:creationId xmlns:a16="http://schemas.microsoft.com/office/drawing/2014/main" id="{0C55AC62-D56C-405D-9DA2-778597C6CB00}"/>
                    </a:ext>
                  </a:extLst>
                </p:cNvPr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12173;p74">
                  <a:extLst>
                    <a:ext uri="{FF2B5EF4-FFF2-40B4-BE49-F238E27FC236}">
                      <a16:creationId xmlns:a16="http://schemas.microsoft.com/office/drawing/2014/main" id="{52136DF5-A5AE-4ABF-AE68-D61D5160953A}"/>
                    </a:ext>
                  </a:extLst>
                </p:cNvPr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" name="Google Shape;12174;p74">
                <a:extLst>
                  <a:ext uri="{FF2B5EF4-FFF2-40B4-BE49-F238E27FC236}">
                    <a16:creationId xmlns:a16="http://schemas.microsoft.com/office/drawing/2014/main" id="{04588010-101D-424B-9C08-A48FCB7A427A}"/>
                  </a:ext>
                </a:extLst>
              </p:cNvPr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  <a:grpFill/>
            </p:grpSpPr>
            <p:sp>
              <p:nvSpPr>
                <p:cNvPr id="508" name="Google Shape;12175;p74">
                  <a:extLst>
                    <a:ext uri="{FF2B5EF4-FFF2-40B4-BE49-F238E27FC236}">
                      <a16:creationId xmlns:a16="http://schemas.microsoft.com/office/drawing/2014/main" id="{11A1702E-8F7C-420C-87C0-B887845973AC}"/>
                    </a:ext>
                  </a:extLst>
                </p:cNvPr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12176;p74">
                  <a:extLst>
                    <a:ext uri="{FF2B5EF4-FFF2-40B4-BE49-F238E27FC236}">
                      <a16:creationId xmlns:a16="http://schemas.microsoft.com/office/drawing/2014/main" id="{69093195-EB3B-460E-9FA3-D80AEC29ECAE}"/>
                    </a:ext>
                  </a:extLst>
                </p:cNvPr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" name="Google Shape;12177;p74">
                <a:extLst>
                  <a:ext uri="{FF2B5EF4-FFF2-40B4-BE49-F238E27FC236}">
                    <a16:creationId xmlns:a16="http://schemas.microsoft.com/office/drawing/2014/main" id="{EB10F9B8-674F-476F-9F88-7DA4EAC3A6F4}"/>
                  </a:ext>
                </a:extLst>
              </p:cNvPr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  <a:grpFill/>
            </p:grpSpPr>
            <p:sp>
              <p:nvSpPr>
                <p:cNvPr id="506" name="Google Shape;12178;p74">
                  <a:extLst>
                    <a:ext uri="{FF2B5EF4-FFF2-40B4-BE49-F238E27FC236}">
                      <a16:creationId xmlns:a16="http://schemas.microsoft.com/office/drawing/2014/main" id="{DD1900E6-F833-4A57-93AF-727117211A6F}"/>
                    </a:ext>
                  </a:extLst>
                </p:cNvPr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12179;p74">
                  <a:extLst>
                    <a:ext uri="{FF2B5EF4-FFF2-40B4-BE49-F238E27FC236}">
                      <a16:creationId xmlns:a16="http://schemas.microsoft.com/office/drawing/2014/main" id="{954E0890-8CA4-4EFA-BBEC-DC49B46D98A3}"/>
                    </a:ext>
                  </a:extLst>
                </p:cNvPr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" name="Google Shape;12180;p74">
                <a:extLst>
                  <a:ext uri="{FF2B5EF4-FFF2-40B4-BE49-F238E27FC236}">
                    <a16:creationId xmlns:a16="http://schemas.microsoft.com/office/drawing/2014/main" id="{33C11FF7-109F-498F-BA0A-556B82953EEA}"/>
                  </a:ext>
                </a:extLst>
              </p:cNvPr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  <a:grpFill/>
            </p:grpSpPr>
            <p:sp>
              <p:nvSpPr>
                <p:cNvPr id="504" name="Google Shape;12181;p74">
                  <a:extLst>
                    <a:ext uri="{FF2B5EF4-FFF2-40B4-BE49-F238E27FC236}">
                      <a16:creationId xmlns:a16="http://schemas.microsoft.com/office/drawing/2014/main" id="{5801AF7B-269D-49A8-A45E-D2C50DF8B8BD}"/>
                    </a:ext>
                  </a:extLst>
                </p:cNvPr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12182;p74">
                  <a:extLst>
                    <a:ext uri="{FF2B5EF4-FFF2-40B4-BE49-F238E27FC236}">
                      <a16:creationId xmlns:a16="http://schemas.microsoft.com/office/drawing/2014/main" id="{45E27024-5BE1-4DDD-A8BD-F47E0D3D653E}"/>
                    </a:ext>
                  </a:extLst>
                </p:cNvPr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" name="Google Shape;12183;p74">
                <a:extLst>
                  <a:ext uri="{FF2B5EF4-FFF2-40B4-BE49-F238E27FC236}">
                    <a16:creationId xmlns:a16="http://schemas.microsoft.com/office/drawing/2014/main" id="{6D4622F4-22EB-4C4E-A378-D06BD09096D3}"/>
                  </a:ext>
                </a:extLst>
              </p:cNvPr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  <a:grpFill/>
            </p:grpSpPr>
            <p:sp>
              <p:nvSpPr>
                <p:cNvPr id="502" name="Google Shape;12184;p74">
                  <a:extLst>
                    <a:ext uri="{FF2B5EF4-FFF2-40B4-BE49-F238E27FC236}">
                      <a16:creationId xmlns:a16="http://schemas.microsoft.com/office/drawing/2014/main" id="{59A5FFBA-AEE1-4928-B8CC-9D53E5BA7311}"/>
                    </a:ext>
                  </a:extLst>
                </p:cNvPr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12185;p74">
                  <a:extLst>
                    <a:ext uri="{FF2B5EF4-FFF2-40B4-BE49-F238E27FC236}">
                      <a16:creationId xmlns:a16="http://schemas.microsoft.com/office/drawing/2014/main" id="{C5CF166B-0979-48EB-8604-7A27CFD8B3B2}"/>
                    </a:ext>
                  </a:extLst>
                </p:cNvPr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" name="Google Shape;12186;p74">
                <a:extLst>
                  <a:ext uri="{FF2B5EF4-FFF2-40B4-BE49-F238E27FC236}">
                    <a16:creationId xmlns:a16="http://schemas.microsoft.com/office/drawing/2014/main" id="{D23C2714-1727-4214-B6EB-1232F0361741}"/>
                  </a:ext>
                </a:extLst>
              </p:cNvPr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  <a:grpFill/>
            </p:grpSpPr>
            <p:sp>
              <p:nvSpPr>
                <p:cNvPr id="500" name="Google Shape;12187;p74">
                  <a:extLst>
                    <a:ext uri="{FF2B5EF4-FFF2-40B4-BE49-F238E27FC236}">
                      <a16:creationId xmlns:a16="http://schemas.microsoft.com/office/drawing/2014/main" id="{B0326CA4-DE82-4B21-A237-65361AF3ECDB}"/>
                    </a:ext>
                  </a:extLst>
                </p:cNvPr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12188;p74">
                  <a:extLst>
                    <a:ext uri="{FF2B5EF4-FFF2-40B4-BE49-F238E27FC236}">
                      <a16:creationId xmlns:a16="http://schemas.microsoft.com/office/drawing/2014/main" id="{84011914-C4DD-4C5D-A9FB-0C05DE4A80C3}"/>
                    </a:ext>
                  </a:extLst>
                </p:cNvPr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" name="Google Shape;12189;p74">
                <a:extLst>
                  <a:ext uri="{FF2B5EF4-FFF2-40B4-BE49-F238E27FC236}">
                    <a16:creationId xmlns:a16="http://schemas.microsoft.com/office/drawing/2014/main" id="{1D0869AE-F1A1-42FA-AB86-1095FF85404E}"/>
                  </a:ext>
                </a:extLst>
              </p:cNvPr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  <a:grpFill/>
            </p:grpSpPr>
            <p:sp>
              <p:nvSpPr>
                <p:cNvPr id="498" name="Google Shape;12190;p74">
                  <a:extLst>
                    <a:ext uri="{FF2B5EF4-FFF2-40B4-BE49-F238E27FC236}">
                      <a16:creationId xmlns:a16="http://schemas.microsoft.com/office/drawing/2014/main" id="{7D3FB2B7-180F-43A7-854F-C3E97B4361C7}"/>
                    </a:ext>
                  </a:extLst>
                </p:cNvPr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12191;p74">
                  <a:extLst>
                    <a:ext uri="{FF2B5EF4-FFF2-40B4-BE49-F238E27FC236}">
                      <a16:creationId xmlns:a16="http://schemas.microsoft.com/office/drawing/2014/main" id="{19989D94-8A21-4B86-9422-F3BBEA316FFA}"/>
                    </a:ext>
                  </a:extLst>
                </p:cNvPr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" name="Google Shape;12192;p74">
                <a:extLst>
                  <a:ext uri="{FF2B5EF4-FFF2-40B4-BE49-F238E27FC236}">
                    <a16:creationId xmlns:a16="http://schemas.microsoft.com/office/drawing/2014/main" id="{E5131B7E-B4FA-45E7-974B-F5E673DEBF63}"/>
                  </a:ext>
                </a:extLst>
              </p:cNvPr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  <a:grpFill/>
            </p:grpSpPr>
            <p:sp>
              <p:nvSpPr>
                <p:cNvPr id="496" name="Google Shape;12193;p74">
                  <a:extLst>
                    <a:ext uri="{FF2B5EF4-FFF2-40B4-BE49-F238E27FC236}">
                      <a16:creationId xmlns:a16="http://schemas.microsoft.com/office/drawing/2014/main" id="{8E19A60C-1839-4495-AB53-7FEACB26D579}"/>
                    </a:ext>
                  </a:extLst>
                </p:cNvPr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12194;p74">
                  <a:extLst>
                    <a:ext uri="{FF2B5EF4-FFF2-40B4-BE49-F238E27FC236}">
                      <a16:creationId xmlns:a16="http://schemas.microsoft.com/office/drawing/2014/main" id="{B33ED2D2-66C2-45D7-8E45-FB49B08C94CC}"/>
                    </a:ext>
                  </a:extLst>
                </p:cNvPr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12195;p74">
                <a:extLst>
                  <a:ext uri="{FF2B5EF4-FFF2-40B4-BE49-F238E27FC236}">
                    <a16:creationId xmlns:a16="http://schemas.microsoft.com/office/drawing/2014/main" id="{FAEA1E1E-1BCC-4BDD-8442-C1EB08EF3C09}"/>
                  </a:ext>
                </a:extLst>
              </p:cNvPr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  <a:grpFill/>
            </p:grpSpPr>
            <p:sp>
              <p:nvSpPr>
                <p:cNvPr id="494" name="Google Shape;12196;p74">
                  <a:extLst>
                    <a:ext uri="{FF2B5EF4-FFF2-40B4-BE49-F238E27FC236}">
                      <a16:creationId xmlns:a16="http://schemas.microsoft.com/office/drawing/2014/main" id="{3606BEE9-1075-4DD1-B38C-24F4D434A6F8}"/>
                    </a:ext>
                  </a:extLst>
                </p:cNvPr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12197;p74">
                  <a:extLst>
                    <a:ext uri="{FF2B5EF4-FFF2-40B4-BE49-F238E27FC236}">
                      <a16:creationId xmlns:a16="http://schemas.microsoft.com/office/drawing/2014/main" id="{A317BDE1-1EE2-423F-B86E-C74ECE574B91}"/>
                    </a:ext>
                  </a:extLst>
                </p:cNvPr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" name="Google Shape;12198;p74">
                <a:extLst>
                  <a:ext uri="{FF2B5EF4-FFF2-40B4-BE49-F238E27FC236}">
                    <a16:creationId xmlns:a16="http://schemas.microsoft.com/office/drawing/2014/main" id="{5B41381E-1F54-4CC6-8E73-BEA5ED14674F}"/>
                  </a:ext>
                </a:extLst>
              </p:cNvPr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  <a:grpFill/>
            </p:grpSpPr>
            <p:sp>
              <p:nvSpPr>
                <p:cNvPr id="492" name="Google Shape;12199;p74">
                  <a:extLst>
                    <a:ext uri="{FF2B5EF4-FFF2-40B4-BE49-F238E27FC236}">
                      <a16:creationId xmlns:a16="http://schemas.microsoft.com/office/drawing/2014/main" id="{E694A199-7490-46A5-B65F-3BD3E3AFCE8A}"/>
                    </a:ext>
                  </a:extLst>
                </p:cNvPr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12200;p74">
                  <a:extLst>
                    <a:ext uri="{FF2B5EF4-FFF2-40B4-BE49-F238E27FC236}">
                      <a16:creationId xmlns:a16="http://schemas.microsoft.com/office/drawing/2014/main" id="{6FE13871-D984-4454-9141-D36EFDC753EE}"/>
                    </a:ext>
                  </a:extLst>
                </p:cNvPr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12201;p74">
                <a:extLst>
                  <a:ext uri="{FF2B5EF4-FFF2-40B4-BE49-F238E27FC236}">
                    <a16:creationId xmlns:a16="http://schemas.microsoft.com/office/drawing/2014/main" id="{EBD3DF07-B72B-4280-8681-B987B711ADB3}"/>
                  </a:ext>
                </a:extLst>
              </p:cNvPr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  <a:grpFill/>
            </p:grpSpPr>
            <p:sp>
              <p:nvSpPr>
                <p:cNvPr id="490" name="Google Shape;12202;p74">
                  <a:extLst>
                    <a:ext uri="{FF2B5EF4-FFF2-40B4-BE49-F238E27FC236}">
                      <a16:creationId xmlns:a16="http://schemas.microsoft.com/office/drawing/2014/main" id="{B9B60A86-2CE6-471E-80FF-EF6FDBD4C554}"/>
                    </a:ext>
                  </a:extLst>
                </p:cNvPr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12203;p74">
                  <a:extLst>
                    <a:ext uri="{FF2B5EF4-FFF2-40B4-BE49-F238E27FC236}">
                      <a16:creationId xmlns:a16="http://schemas.microsoft.com/office/drawing/2014/main" id="{F7A430B9-7001-4926-86CE-58EBE504095C}"/>
                    </a:ext>
                  </a:extLst>
                </p:cNvPr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" name="Google Shape;12204;p74">
                <a:extLst>
                  <a:ext uri="{FF2B5EF4-FFF2-40B4-BE49-F238E27FC236}">
                    <a16:creationId xmlns:a16="http://schemas.microsoft.com/office/drawing/2014/main" id="{C968751E-D9D1-42E6-8F95-0BE6D5BF08BE}"/>
                  </a:ext>
                </a:extLst>
              </p:cNvPr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  <a:grpFill/>
            </p:grpSpPr>
            <p:sp>
              <p:nvSpPr>
                <p:cNvPr id="488" name="Google Shape;12205;p74">
                  <a:extLst>
                    <a:ext uri="{FF2B5EF4-FFF2-40B4-BE49-F238E27FC236}">
                      <a16:creationId xmlns:a16="http://schemas.microsoft.com/office/drawing/2014/main" id="{324CFA11-7BE7-4070-846C-3034385E5736}"/>
                    </a:ext>
                  </a:extLst>
                </p:cNvPr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12206;p74">
                  <a:extLst>
                    <a:ext uri="{FF2B5EF4-FFF2-40B4-BE49-F238E27FC236}">
                      <a16:creationId xmlns:a16="http://schemas.microsoft.com/office/drawing/2014/main" id="{AE1B9496-69EA-49FC-9467-080D292FA3BC}"/>
                    </a:ext>
                  </a:extLst>
                </p:cNvPr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" name="Google Shape;12207;p74">
                <a:extLst>
                  <a:ext uri="{FF2B5EF4-FFF2-40B4-BE49-F238E27FC236}">
                    <a16:creationId xmlns:a16="http://schemas.microsoft.com/office/drawing/2014/main" id="{81229D30-F6C3-4BF0-BFCC-F05FFB0BB1EE}"/>
                  </a:ext>
                </a:extLst>
              </p:cNvPr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  <a:grpFill/>
            </p:grpSpPr>
            <p:sp>
              <p:nvSpPr>
                <p:cNvPr id="486" name="Google Shape;12208;p74">
                  <a:extLst>
                    <a:ext uri="{FF2B5EF4-FFF2-40B4-BE49-F238E27FC236}">
                      <a16:creationId xmlns:a16="http://schemas.microsoft.com/office/drawing/2014/main" id="{60CFDF10-6A66-4167-947C-352389C3196F}"/>
                    </a:ext>
                  </a:extLst>
                </p:cNvPr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12209;p74">
                  <a:extLst>
                    <a:ext uri="{FF2B5EF4-FFF2-40B4-BE49-F238E27FC236}">
                      <a16:creationId xmlns:a16="http://schemas.microsoft.com/office/drawing/2014/main" id="{6D182182-15C1-4FD3-BEDF-C66FE5EAEA76}"/>
                    </a:ext>
                  </a:extLst>
                </p:cNvPr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" name="Google Shape;12210;p74">
                <a:extLst>
                  <a:ext uri="{FF2B5EF4-FFF2-40B4-BE49-F238E27FC236}">
                    <a16:creationId xmlns:a16="http://schemas.microsoft.com/office/drawing/2014/main" id="{B76C1F55-E999-46CC-83A8-962ED08DE3F1}"/>
                  </a:ext>
                </a:extLst>
              </p:cNvPr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  <a:grpFill/>
            </p:grpSpPr>
            <p:sp>
              <p:nvSpPr>
                <p:cNvPr id="484" name="Google Shape;12211;p74">
                  <a:extLst>
                    <a:ext uri="{FF2B5EF4-FFF2-40B4-BE49-F238E27FC236}">
                      <a16:creationId xmlns:a16="http://schemas.microsoft.com/office/drawing/2014/main" id="{694C251A-240A-4BCE-9157-0580EC991E9F}"/>
                    </a:ext>
                  </a:extLst>
                </p:cNvPr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12212;p74">
                  <a:extLst>
                    <a:ext uri="{FF2B5EF4-FFF2-40B4-BE49-F238E27FC236}">
                      <a16:creationId xmlns:a16="http://schemas.microsoft.com/office/drawing/2014/main" id="{4D10AB6C-6793-4EA5-8519-594F4A54CFD4}"/>
                    </a:ext>
                  </a:extLst>
                </p:cNvPr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9" name="Google Shape;12213;p74">
                <a:extLst>
                  <a:ext uri="{FF2B5EF4-FFF2-40B4-BE49-F238E27FC236}">
                    <a16:creationId xmlns:a16="http://schemas.microsoft.com/office/drawing/2014/main" id="{7FBDFD9E-8462-460A-B063-D6FA978AA064}"/>
                  </a:ext>
                </a:extLst>
              </p:cNvPr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  <a:grpFill/>
            </p:grpSpPr>
            <p:sp>
              <p:nvSpPr>
                <p:cNvPr id="482" name="Google Shape;12214;p74">
                  <a:extLst>
                    <a:ext uri="{FF2B5EF4-FFF2-40B4-BE49-F238E27FC236}">
                      <a16:creationId xmlns:a16="http://schemas.microsoft.com/office/drawing/2014/main" id="{A6FBA141-6425-4F8D-90E7-4C8ECD5684E4}"/>
                    </a:ext>
                  </a:extLst>
                </p:cNvPr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12215;p74">
                  <a:extLst>
                    <a:ext uri="{FF2B5EF4-FFF2-40B4-BE49-F238E27FC236}">
                      <a16:creationId xmlns:a16="http://schemas.microsoft.com/office/drawing/2014/main" id="{9ED5AF9D-0EBA-4C23-A5CC-14ABB2037C1C}"/>
                    </a:ext>
                  </a:extLst>
                </p:cNvPr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" name="Google Shape;12216;p74">
                <a:extLst>
                  <a:ext uri="{FF2B5EF4-FFF2-40B4-BE49-F238E27FC236}">
                    <a16:creationId xmlns:a16="http://schemas.microsoft.com/office/drawing/2014/main" id="{7BBF07C8-5AED-4853-A7E5-4EFC7411F4D7}"/>
                  </a:ext>
                </a:extLst>
              </p:cNvPr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  <a:grpFill/>
            </p:grpSpPr>
            <p:sp>
              <p:nvSpPr>
                <p:cNvPr id="480" name="Google Shape;12217;p74">
                  <a:extLst>
                    <a:ext uri="{FF2B5EF4-FFF2-40B4-BE49-F238E27FC236}">
                      <a16:creationId xmlns:a16="http://schemas.microsoft.com/office/drawing/2014/main" id="{AE77A99B-F178-446D-A39A-7FF5384DD7D8}"/>
                    </a:ext>
                  </a:extLst>
                </p:cNvPr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12218;p74">
                  <a:extLst>
                    <a:ext uri="{FF2B5EF4-FFF2-40B4-BE49-F238E27FC236}">
                      <a16:creationId xmlns:a16="http://schemas.microsoft.com/office/drawing/2014/main" id="{AAC142B6-4D81-4620-9DD0-257D021DDD57}"/>
                    </a:ext>
                  </a:extLst>
                </p:cNvPr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1" name="Google Shape;12219;p74">
                <a:extLst>
                  <a:ext uri="{FF2B5EF4-FFF2-40B4-BE49-F238E27FC236}">
                    <a16:creationId xmlns:a16="http://schemas.microsoft.com/office/drawing/2014/main" id="{A1D12C89-0C96-4745-AEF4-38FF79940F81}"/>
                  </a:ext>
                </a:extLst>
              </p:cNvPr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  <a:grpFill/>
            </p:grpSpPr>
            <p:sp>
              <p:nvSpPr>
                <p:cNvPr id="478" name="Google Shape;12220;p74">
                  <a:extLst>
                    <a:ext uri="{FF2B5EF4-FFF2-40B4-BE49-F238E27FC236}">
                      <a16:creationId xmlns:a16="http://schemas.microsoft.com/office/drawing/2014/main" id="{C14203E9-17F3-4507-8031-65393D018541}"/>
                    </a:ext>
                  </a:extLst>
                </p:cNvPr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12221;p74">
                  <a:extLst>
                    <a:ext uri="{FF2B5EF4-FFF2-40B4-BE49-F238E27FC236}">
                      <a16:creationId xmlns:a16="http://schemas.microsoft.com/office/drawing/2014/main" id="{DEF7D600-A469-4A43-A06D-E16FDDF16EF2}"/>
                    </a:ext>
                  </a:extLst>
                </p:cNvPr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" name="Google Shape;12222;p74">
                <a:extLst>
                  <a:ext uri="{FF2B5EF4-FFF2-40B4-BE49-F238E27FC236}">
                    <a16:creationId xmlns:a16="http://schemas.microsoft.com/office/drawing/2014/main" id="{5051A05F-C264-40F4-956C-83317EE76CB6}"/>
                  </a:ext>
                </a:extLst>
              </p:cNvPr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  <a:grpFill/>
            </p:grpSpPr>
            <p:sp>
              <p:nvSpPr>
                <p:cNvPr id="476" name="Google Shape;12223;p74">
                  <a:extLst>
                    <a:ext uri="{FF2B5EF4-FFF2-40B4-BE49-F238E27FC236}">
                      <a16:creationId xmlns:a16="http://schemas.microsoft.com/office/drawing/2014/main" id="{EA4691FD-66E1-41B5-8FF7-3A9F6F7C0F9E}"/>
                    </a:ext>
                  </a:extLst>
                </p:cNvPr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12224;p74">
                  <a:extLst>
                    <a:ext uri="{FF2B5EF4-FFF2-40B4-BE49-F238E27FC236}">
                      <a16:creationId xmlns:a16="http://schemas.microsoft.com/office/drawing/2014/main" id="{33441D44-1453-4BB9-8F4B-CAB4AB192087}"/>
                    </a:ext>
                  </a:extLst>
                </p:cNvPr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12225;p74">
                <a:extLst>
                  <a:ext uri="{FF2B5EF4-FFF2-40B4-BE49-F238E27FC236}">
                    <a16:creationId xmlns:a16="http://schemas.microsoft.com/office/drawing/2014/main" id="{C37162D6-0A6C-4CB3-8388-5EFAAA182E51}"/>
                  </a:ext>
                </a:extLst>
              </p:cNvPr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  <a:grpFill/>
            </p:grpSpPr>
            <p:sp>
              <p:nvSpPr>
                <p:cNvPr id="474" name="Google Shape;12226;p74">
                  <a:extLst>
                    <a:ext uri="{FF2B5EF4-FFF2-40B4-BE49-F238E27FC236}">
                      <a16:creationId xmlns:a16="http://schemas.microsoft.com/office/drawing/2014/main" id="{1D35B491-57DD-41F9-9C74-26032CCB7FF7}"/>
                    </a:ext>
                  </a:extLst>
                </p:cNvPr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12227;p74">
                  <a:extLst>
                    <a:ext uri="{FF2B5EF4-FFF2-40B4-BE49-F238E27FC236}">
                      <a16:creationId xmlns:a16="http://schemas.microsoft.com/office/drawing/2014/main" id="{BF958B17-EC7D-4984-BF19-06C6867DA8E9}"/>
                    </a:ext>
                  </a:extLst>
                </p:cNvPr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" name="Google Shape;12228;p74">
                <a:extLst>
                  <a:ext uri="{FF2B5EF4-FFF2-40B4-BE49-F238E27FC236}">
                    <a16:creationId xmlns:a16="http://schemas.microsoft.com/office/drawing/2014/main" id="{66814DD7-FCA8-4434-B192-62126DE221B6}"/>
                  </a:ext>
                </a:extLst>
              </p:cNvPr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  <a:grpFill/>
            </p:grpSpPr>
            <p:sp>
              <p:nvSpPr>
                <p:cNvPr id="472" name="Google Shape;12229;p74">
                  <a:extLst>
                    <a:ext uri="{FF2B5EF4-FFF2-40B4-BE49-F238E27FC236}">
                      <a16:creationId xmlns:a16="http://schemas.microsoft.com/office/drawing/2014/main" id="{6D2EB30C-FA6A-4215-AA44-561C1D5783BD}"/>
                    </a:ext>
                  </a:extLst>
                </p:cNvPr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12230;p74">
                  <a:extLst>
                    <a:ext uri="{FF2B5EF4-FFF2-40B4-BE49-F238E27FC236}">
                      <a16:creationId xmlns:a16="http://schemas.microsoft.com/office/drawing/2014/main" id="{21CDD88A-1665-4E10-AA19-C490B19B6F40}"/>
                    </a:ext>
                  </a:extLst>
                </p:cNvPr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5" name="Google Shape;12231;p74">
                <a:extLst>
                  <a:ext uri="{FF2B5EF4-FFF2-40B4-BE49-F238E27FC236}">
                    <a16:creationId xmlns:a16="http://schemas.microsoft.com/office/drawing/2014/main" id="{3F3B8B96-BC01-46DF-B949-582F9FB1BEA8}"/>
                  </a:ext>
                </a:extLst>
              </p:cNvPr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  <a:grpFill/>
            </p:grpSpPr>
            <p:sp>
              <p:nvSpPr>
                <p:cNvPr id="470" name="Google Shape;12232;p74">
                  <a:extLst>
                    <a:ext uri="{FF2B5EF4-FFF2-40B4-BE49-F238E27FC236}">
                      <a16:creationId xmlns:a16="http://schemas.microsoft.com/office/drawing/2014/main" id="{8ACA1CB3-A1FB-454E-9A01-CCC114ECF840}"/>
                    </a:ext>
                  </a:extLst>
                </p:cNvPr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12233;p74">
                  <a:extLst>
                    <a:ext uri="{FF2B5EF4-FFF2-40B4-BE49-F238E27FC236}">
                      <a16:creationId xmlns:a16="http://schemas.microsoft.com/office/drawing/2014/main" id="{17728B4F-6CAC-4607-A6D7-D6393B55841E}"/>
                    </a:ext>
                  </a:extLst>
                </p:cNvPr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" name="Google Shape;12234;p74">
                <a:extLst>
                  <a:ext uri="{FF2B5EF4-FFF2-40B4-BE49-F238E27FC236}">
                    <a16:creationId xmlns:a16="http://schemas.microsoft.com/office/drawing/2014/main" id="{53E245A8-53D8-41C4-9582-915843E48853}"/>
                  </a:ext>
                </a:extLst>
              </p:cNvPr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  <a:grpFill/>
            </p:grpSpPr>
            <p:sp>
              <p:nvSpPr>
                <p:cNvPr id="468" name="Google Shape;12235;p74">
                  <a:extLst>
                    <a:ext uri="{FF2B5EF4-FFF2-40B4-BE49-F238E27FC236}">
                      <a16:creationId xmlns:a16="http://schemas.microsoft.com/office/drawing/2014/main" id="{E7C61F8F-59C1-4FE9-924D-268FF8633964}"/>
                    </a:ext>
                  </a:extLst>
                </p:cNvPr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12236;p74">
                  <a:extLst>
                    <a:ext uri="{FF2B5EF4-FFF2-40B4-BE49-F238E27FC236}">
                      <a16:creationId xmlns:a16="http://schemas.microsoft.com/office/drawing/2014/main" id="{976D29E2-1D7A-43E8-9D94-105D24DE0760}"/>
                    </a:ext>
                  </a:extLst>
                </p:cNvPr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12237;p74">
                <a:extLst>
                  <a:ext uri="{FF2B5EF4-FFF2-40B4-BE49-F238E27FC236}">
                    <a16:creationId xmlns:a16="http://schemas.microsoft.com/office/drawing/2014/main" id="{D715C22D-20A9-4074-81DD-72CC984C37E2}"/>
                  </a:ext>
                </a:extLst>
              </p:cNvPr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  <a:grpFill/>
            </p:grpSpPr>
            <p:sp>
              <p:nvSpPr>
                <p:cNvPr id="466" name="Google Shape;12238;p74">
                  <a:extLst>
                    <a:ext uri="{FF2B5EF4-FFF2-40B4-BE49-F238E27FC236}">
                      <a16:creationId xmlns:a16="http://schemas.microsoft.com/office/drawing/2014/main" id="{C64E4910-3B50-4172-B651-A44B5668824C}"/>
                    </a:ext>
                  </a:extLst>
                </p:cNvPr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12239;p74">
                  <a:extLst>
                    <a:ext uri="{FF2B5EF4-FFF2-40B4-BE49-F238E27FC236}">
                      <a16:creationId xmlns:a16="http://schemas.microsoft.com/office/drawing/2014/main" id="{A53862E7-7643-4D2D-8A7B-0C7DF1D4EBE1}"/>
                    </a:ext>
                  </a:extLst>
                </p:cNvPr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" name="Google Shape;12240;p74">
                <a:extLst>
                  <a:ext uri="{FF2B5EF4-FFF2-40B4-BE49-F238E27FC236}">
                    <a16:creationId xmlns:a16="http://schemas.microsoft.com/office/drawing/2014/main" id="{8F80859B-FF54-4264-AD0D-35B7F8C46EC1}"/>
                  </a:ext>
                </a:extLst>
              </p:cNvPr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  <a:grpFill/>
            </p:grpSpPr>
            <p:sp>
              <p:nvSpPr>
                <p:cNvPr id="464" name="Google Shape;12241;p74">
                  <a:extLst>
                    <a:ext uri="{FF2B5EF4-FFF2-40B4-BE49-F238E27FC236}">
                      <a16:creationId xmlns:a16="http://schemas.microsoft.com/office/drawing/2014/main" id="{D51218D4-CAAD-4B66-8502-828503DEE8E7}"/>
                    </a:ext>
                  </a:extLst>
                </p:cNvPr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12242;p74">
                  <a:extLst>
                    <a:ext uri="{FF2B5EF4-FFF2-40B4-BE49-F238E27FC236}">
                      <a16:creationId xmlns:a16="http://schemas.microsoft.com/office/drawing/2014/main" id="{DFE92CB9-09EF-4B32-B4D7-FC2E1D4E9839}"/>
                    </a:ext>
                  </a:extLst>
                </p:cNvPr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12243;p74">
                <a:extLst>
                  <a:ext uri="{FF2B5EF4-FFF2-40B4-BE49-F238E27FC236}">
                    <a16:creationId xmlns:a16="http://schemas.microsoft.com/office/drawing/2014/main" id="{E18F1F3D-3FCB-4144-AE14-7A795411E1DF}"/>
                  </a:ext>
                </a:extLst>
              </p:cNvPr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  <a:grpFill/>
            </p:grpSpPr>
            <p:sp>
              <p:nvSpPr>
                <p:cNvPr id="462" name="Google Shape;12244;p74">
                  <a:extLst>
                    <a:ext uri="{FF2B5EF4-FFF2-40B4-BE49-F238E27FC236}">
                      <a16:creationId xmlns:a16="http://schemas.microsoft.com/office/drawing/2014/main" id="{5ECB2E27-5E81-4B61-9E81-7FF434397D58}"/>
                    </a:ext>
                  </a:extLst>
                </p:cNvPr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12245;p74">
                  <a:extLst>
                    <a:ext uri="{FF2B5EF4-FFF2-40B4-BE49-F238E27FC236}">
                      <a16:creationId xmlns:a16="http://schemas.microsoft.com/office/drawing/2014/main" id="{5CF398C0-847A-41FD-BBAD-2090E8AA1D8A}"/>
                    </a:ext>
                  </a:extLst>
                </p:cNvPr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" name="Google Shape;12246;p74">
                <a:extLst>
                  <a:ext uri="{FF2B5EF4-FFF2-40B4-BE49-F238E27FC236}">
                    <a16:creationId xmlns:a16="http://schemas.microsoft.com/office/drawing/2014/main" id="{8515FBBF-44D5-493F-9A99-BD395004CCB8}"/>
                  </a:ext>
                </a:extLst>
              </p:cNvPr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  <a:grpFill/>
            </p:grpSpPr>
            <p:sp>
              <p:nvSpPr>
                <p:cNvPr id="460" name="Google Shape;12247;p74">
                  <a:extLst>
                    <a:ext uri="{FF2B5EF4-FFF2-40B4-BE49-F238E27FC236}">
                      <a16:creationId xmlns:a16="http://schemas.microsoft.com/office/drawing/2014/main" id="{1D9218A3-0298-4931-BBD5-E8F85DF45616}"/>
                    </a:ext>
                  </a:extLst>
                </p:cNvPr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12248;p74">
                  <a:extLst>
                    <a:ext uri="{FF2B5EF4-FFF2-40B4-BE49-F238E27FC236}">
                      <a16:creationId xmlns:a16="http://schemas.microsoft.com/office/drawing/2014/main" id="{BBE550E1-B2A9-442A-8DD2-C6C4EAC034D3}"/>
                    </a:ext>
                  </a:extLst>
                </p:cNvPr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" name="Google Shape;12249;p74">
                <a:extLst>
                  <a:ext uri="{FF2B5EF4-FFF2-40B4-BE49-F238E27FC236}">
                    <a16:creationId xmlns:a16="http://schemas.microsoft.com/office/drawing/2014/main" id="{8C459700-35D8-4BD4-8529-5B001C22D3C1}"/>
                  </a:ext>
                </a:extLst>
              </p:cNvPr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  <a:grpFill/>
            </p:grpSpPr>
            <p:sp>
              <p:nvSpPr>
                <p:cNvPr id="458" name="Google Shape;12250;p74">
                  <a:extLst>
                    <a:ext uri="{FF2B5EF4-FFF2-40B4-BE49-F238E27FC236}">
                      <a16:creationId xmlns:a16="http://schemas.microsoft.com/office/drawing/2014/main" id="{92BE8F3E-5550-4407-B4A2-87240B73EE74}"/>
                    </a:ext>
                  </a:extLst>
                </p:cNvPr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12251;p74">
                  <a:extLst>
                    <a:ext uri="{FF2B5EF4-FFF2-40B4-BE49-F238E27FC236}">
                      <a16:creationId xmlns:a16="http://schemas.microsoft.com/office/drawing/2014/main" id="{3F6FB093-48B3-4CF9-B9B5-B76BCF72CF67}"/>
                    </a:ext>
                  </a:extLst>
                </p:cNvPr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" name="Google Shape;12252;p74">
                <a:extLst>
                  <a:ext uri="{FF2B5EF4-FFF2-40B4-BE49-F238E27FC236}">
                    <a16:creationId xmlns:a16="http://schemas.microsoft.com/office/drawing/2014/main" id="{2B02417C-44A3-4216-9673-21A7B7AE55C7}"/>
                  </a:ext>
                </a:extLst>
              </p:cNvPr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  <a:grpFill/>
            </p:grpSpPr>
            <p:sp>
              <p:nvSpPr>
                <p:cNvPr id="456" name="Google Shape;12253;p74">
                  <a:extLst>
                    <a:ext uri="{FF2B5EF4-FFF2-40B4-BE49-F238E27FC236}">
                      <a16:creationId xmlns:a16="http://schemas.microsoft.com/office/drawing/2014/main" id="{D83D1FE7-1DFA-4754-BF81-4DF5CCF94841}"/>
                    </a:ext>
                  </a:extLst>
                </p:cNvPr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12254;p74">
                  <a:extLst>
                    <a:ext uri="{FF2B5EF4-FFF2-40B4-BE49-F238E27FC236}">
                      <a16:creationId xmlns:a16="http://schemas.microsoft.com/office/drawing/2014/main" id="{AB2B0087-1997-48AC-8DCC-74539ABC1679}"/>
                    </a:ext>
                  </a:extLst>
                </p:cNvPr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" name="Google Shape;12255;p74">
                <a:extLst>
                  <a:ext uri="{FF2B5EF4-FFF2-40B4-BE49-F238E27FC236}">
                    <a16:creationId xmlns:a16="http://schemas.microsoft.com/office/drawing/2014/main" id="{AC23665E-EDEA-4C1E-AB27-1767F91B65E8}"/>
                  </a:ext>
                </a:extLst>
              </p:cNvPr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  <a:grpFill/>
            </p:grpSpPr>
            <p:sp>
              <p:nvSpPr>
                <p:cNvPr id="454" name="Google Shape;12256;p74">
                  <a:extLst>
                    <a:ext uri="{FF2B5EF4-FFF2-40B4-BE49-F238E27FC236}">
                      <a16:creationId xmlns:a16="http://schemas.microsoft.com/office/drawing/2014/main" id="{F1721779-BCE1-4CB6-A5C0-CFD89E85A2A5}"/>
                    </a:ext>
                  </a:extLst>
                </p:cNvPr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12257;p74">
                  <a:extLst>
                    <a:ext uri="{FF2B5EF4-FFF2-40B4-BE49-F238E27FC236}">
                      <a16:creationId xmlns:a16="http://schemas.microsoft.com/office/drawing/2014/main" id="{3A7CCC86-677C-4BB9-98AF-8CF43A1C68C7}"/>
                    </a:ext>
                  </a:extLst>
                </p:cNvPr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" name="Google Shape;12258;p74">
                <a:extLst>
                  <a:ext uri="{FF2B5EF4-FFF2-40B4-BE49-F238E27FC236}">
                    <a16:creationId xmlns:a16="http://schemas.microsoft.com/office/drawing/2014/main" id="{3629ABE0-EFE0-41DC-8DB6-7B0A8CE6E13F}"/>
                  </a:ext>
                </a:extLst>
              </p:cNvPr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  <a:grpFill/>
            </p:grpSpPr>
            <p:sp>
              <p:nvSpPr>
                <p:cNvPr id="452" name="Google Shape;12259;p74">
                  <a:extLst>
                    <a:ext uri="{FF2B5EF4-FFF2-40B4-BE49-F238E27FC236}">
                      <a16:creationId xmlns:a16="http://schemas.microsoft.com/office/drawing/2014/main" id="{AD513D94-6C38-4985-A499-25C4B968C924}"/>
                    </a:ext>
                  </a:extLst>
                </p:cNvPr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12260;p74">
                  <a:extLst>
                    <a:ext uri="{FF2B5EF4-FFF2-40B4-BE49-F238E27FC236}">
                      <a16:creationId xmlns:a16="http://schemas.microsoft.com/office/drawing/2014/main" id="{416C1932-EA2B-4997-BE51-0C13B2BA55F9}"/>
                    </a:ext>
                  </a:extLst>
                </p:cNvPr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" name="Google Shape;12261;p74">
                <a:extLst>
                  <a:ext uri="{FF2B5EF4-FFF2-40B4-BE49-F238E27FC236}">
                    <a16:creationId xmlns:a16="http://schemas.microsoft.com/office/drawing/2014/main" id="{CA9AC7D6-9CFF-495C-8DD9-731A7B2CCE0A}"/>
                  </a:ext>
                </a:extLst>
              </p:cNvPr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  <a:grpFill/>
            </p:grpSpPr>
            <p:sp>
              <p:nvSpPr>
                <p:cNvPr id="450" name="Google Shape;12262;p74">
                  <a:extLst>
                    <a:ext uri="{FF2B5EF4-FFF2-40B4-BE49-F238E27FC236}">
                      <a16:creationId xmlns:a16="http://schemas.microsoft.com/office/drawing/2014/main" id="{FF092822-ACB4-4E34-A281-B4ABA370DA75}"/>
                    </a:ext>
                  </a:extLst>
                </p:cNvPr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12263;p74">
                  <a:extLst>
                    <a:ext uri="{FF2B5EF4-FFF2-40B4-BE49-F238E27FC236}">
                      <a16:creationId xmlns:a16="http://schemas.microsoft.com/office/drawing/2014/main" id="{33FEF58B-8EFE-4F74-B905-1A725C48B3C2}"/>
                    </a:ext>
                  </a:extLst>
                </p:cNvPr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" name="Google Shape;12264;p74">
                <a:extLst>
                  <a:ext uri="{FF2B5EF4-FFF2-40B4-BE49-F238E27FC236}">
                    <a16:creationId xmlns:a16="http://schemas.microsoft.com/office/drawing/2014/main" id="{FD8A3DDB-9890-46A9-953D-DE5D8B92AF29}"/>
                  </a:ext>
                </a:extLst>
              </p:cNvPr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  <a:grpFill/>
            </p:grpSpPr>
            <p:sp>
              <p:nvSpPr>
                <p:cNvPr id="448" name="Google Shape;12265;p74">
                  <a:extLst>
                    <a:ext uri="{FF2B5EF4-FFF2-40B4-BE49-F238E27FC236}">
                      <a16:creationId xmlns:a16="http://schemas.microsoft.com/office/drawing/2014/main" id="{52187991-2E51-4E53-9E7E-4B82251B08FB}"/>
                    </a:ext>
                  </a:extLst>
                </p:cNvPr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12266;p74">
                  <a:extLst>
                    <a:ext uri="{FF2B5EF4-FFF2-40B4-BE49-F238E27FC236}">
                      <a16:creationId xmlns:a16="http://schemas.microsoft.com/office/drawing/2014/main" id="{9E3CB896-142B-40E1-9631-6204CBC35C23}"/>
                    </a:ext>
                  </a:extLst>
                </p:cNvPr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" name="Google Shape;12267;p74">
                <a:extLst>
                  <a:ext uri="{FF2B5EF4-FFF2-40B4-BE49-F238E27FC236}">
                    <a16:creationId xmlns:a16="http://schemas.microsoft.com/office/drawing/2014/main" id="{046558C9-6A46-4017-9094-A4F6E575D15C}"/>
                  </a:ext>
                </a:extLst>
              </p:cNvPr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  <a:grpFill/>
            </p:grpSpPr>
            <p:sp>
              <p:nvSpPr>
                <p:cNvPr id="446" name="Google Shape;12268;p74">
                  <a:extLst>
                    <a:ext uri="{FF2B5EF4-FFF2-40B4-BE49-F238E27FC236}">
                      <a16:creationId xmlns:a16="http://schemas.microsoft.com/office/drawing/2014/main" id="{F3749DCE-7892-42CE-8520-227C367F541E}"/>
                    </a:ext>
                  </a:extLst>
                </p:cNvPr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12269;p74">
                  <a:extLst>
                    <a:ext uri="{FF2B5EF4-FFF2-40B4-BE49-F238E27FC236}">
                      <a16:creationId xmlns:a16="http://schemas.microsoft.com/office/drawing/2014/main" id="{2D96624C-F1EC-47F5-9392-8AC6F5DCC8C9}"/>
                    </a:ext>
                  </a:extLst>
                </p:cNvPr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" name="Google Shape;12270;p74">
                <a:extLst>
                  <a:ext uri="{FF2B5EF4-FFF2-40B4-BE49-F238E27FC236}">
                    <a16:creationId xmlns:a16="http://schemas.microsoft.com/office/drawing/2014/main" id="{3884BEDE-6341-4B38-A959-70B671DA3B22}"/>
                  </a:ext>
                </a:extLst>
              </p:cNvPr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  <a:grpFill/>
            </p:grpSpPr>
            <p:sp>
              <p:nvSpPr>
                <p:cNvPr id="444" name="Google Shape;12271;p74">
                  <a:extLst>
                    <a:ext uri="{FF2B5EF4-FFF2-40B4-BE49-F238E27FC236}">
                      <a16:creationId xmlns:a16="http://schemas.microsoft.com/office/drawing/2014/main" id="{CAABBF6D-68F4-4115-A8D7-85AAD3A185D7}"/>
                    </a:ext>
                  </a:extLst>
                </p:cNvPr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12272;p74">
                  <a:extLst>
                    <a:ext uri="{FF2B5EF4-FFF2-40B4-BE49-F238E27FC236}">
                      <a16:creationId xmlns:a16="http://schemas.microsoft.com/office/drawing/2014/main" id="{C3357E75-138B-4095-921B-4B761CDBFD09}"/>
                    </a:ext>
                  </a:extLst>
                </p:cNvPr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" name="Google Shape;12273;p74">
                <a:extLst>
                  <a:ext uri="{FF2B5EF4-FFF2-40B4-BE49-F238E27FC236}">
                    <a16:creationId xmlns:a16="http://schemas.microsoft.com/office/drawing/2014/main" id="{7F4FA9CD-679C-4905-BA96-704F75415B4E}"/>
                  </a:ext>
                </a:extLst>
              </p:cNvPr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  <a:grpFill/>
            </p:grpSpPr>
            <p:sp>
              <p:nvSpPr>
                <p:cNvPr id="442" name="Google Shape;12274;p74">
                  <a:extLst>
                    <a:ext uri="{FF2B5EF4-FFF2-40B4-BE49-F238E27FC236}">
                      <a16:creationId xmlns:a16="http://schemas.microsoft.com/office/drawing/2014/main" id="{ED74DBBF-AC36-4FA0-8D91-95E0AB9849C2}"/>
                    </a:ext>
                  </a:extLst>
                </p:cNvPr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12275;p74">
                  <a:extLst>
                    <a:ext uri="{FF2B5EF4-FFF2-40B4-BE49-F238E27FC236}">
                      <a16:creationId xmlns:a16="http://schemas.microsoft.com/office/drawing/2014/main" id="{3951E6E2-7FA4-4424-9613-D5F805B9265B}"/>
                    </a:ext>
                  </a:extLst>
                </p:cNvPr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" name="Google Shape;12276;p74">
                <a:extLst>
                  <a:ext uri="{FF2B5EF4-FFF2-40B4-BE49-F238E27FC236}">
                    <a16:creationId xmlns:a16="http://schemas.microsoft.com/office/drawing/2014/main" id="{0E73A607-2ACB-4DD7-8ABD-B73E7DBF78F4}"/>
                  </a:ext>
                </a:extLst>
              </p:cNvPr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  <a:grpFill/>
            </p:grpSpPr>
            <p:sp>
              <p:nvSpPr>
                <p:cNvPr id="440" name="Google Shape;12277;p74">
                  <a:extLst>
                    <a:ext uri="{FF2B5EF4-FFF2-40B4-BE49-F238E27FC236}">
                      <a16:creationId xmlns:a16="http://schemas.microsoft.com/office/drawing/2014/main" id="{8E94B062-D4F2-4528-8737-9842BFA6F7B9}"/>
                    </a:ext>
                  </a:extLst>
                </p:cNvPr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12278;p74">
                  <a:extLst>
                    <a:ext uri="{FF2B5EF4-FFF2-40B4-BE49-F238E27FC236}">
                      <a16:creationId xmlns:a16="http://schemas.microsoft.com/office/drawing/2014/main" id="{7E284870-6BDE-47B0-B12F-3650B1BED64F}"/>
                    </a:ext>
                  </a:extLst>
                </p:cNvPr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" name="Google Shape;12279;p74">
                <a:extLst>
                  <a:ext uri="{FF2B5EF4-FFF2-40B4-BE49-F238E27FC236}">
                    <a16:creationId xmlns:a16="http://schemas.microsoft.com/office/drawing/2014/main" id="{624D3AF5-645D-4CF8-9866-A97F1092662F}"/>
                  </a:ext>
                </a:extLst>
              </p:cNvPr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  <a:grpFill/>
            </p:grpSpPr>
            <p:sp>
              <p:nvSpPr>
                <p:cNvPr id="438" name="Google Shape;12280;p74">
                  <a:extLst>
                    <a:ext uri="{FF2B5EF4-FFF2-40B4-BE49-F238E27FC236}">
                      <a16:creationId xmlns:a16="http://schemas.microsoft.com/office/drawing/2014/main" id="{D6E0D510-EBC7-4039-B190-E4A69DB15D15}"/>
                    </a:ext>
                  </a:extLst>
                </p:cNvPr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12281;p74">
                  <a:extLst>
                    <a:ext uri="{FF2B5EF4-FFF2-40B4-BE49-F238E27FC236}">
                      <a16:creationId xmlns:a16="http://schemas.microsoft.com/office/drawing/2014/main" id="{EF22041B-D793-4ED6-B7A7-090EB334B973}"/>
                    </a:ext>
                  </a:extLst>
                </p:cNvPr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" name="Google Shape;12282;p74">
                <a:extLst>
                  <a:ext uri="{FF2B5EF4-FFF2-40B4-BE49-F238E27FC236}">
                    <a16:creationId xmlns:a16="http://schemas.microsoft.com/office/drawing/2014/main" id="{3C081EC1-5648-4A17-8FAE-67553BED9FC0}"/>
                  </a:ext>
                </a:extLst>
              </p:cNvPr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  <a:grpFill/>
            </p:grpSpPr>
            <p:sp>
              <p:nvSpPr>
                <p:cNvPr id="436" name="Google Shape;12283;p74">
                  <a:extLst>
                    <a:ext uri="{FF2B5EF4-FFF2-40B4-BE49-F238E27FC236}">
                      <a16:creationId xmlns:a16="http://schemas.microsoft.com/office/drawing/2014/main" id="{1EDE23EC-9805-4725-89BC-32839E5EE09C}"/>
                    </a:ext>
                  </a:extLst>
                </p:cNvPr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12284;p74">
                  <a:extLst>
                    <a:ext uri="{FF2B5EF4-FFF2-40B4-BE49-F238E27FC236}">
                      <a16:creationId xmlns:a16="http://schemas.microsoft.com/office/drawing/2014/main" id="{4F7D54BF-CB73-4FD7-9050-A70FDEE32DA5}"/>
                    </a:ext>
                  </a:extLst>
                </p:cNvPr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3" name="Google Shape;12285;p74">
                <a:extLst>
                  <a:ext uri="{FF2B5EF4-FFF2-40B4-BE49-F238E27FC236}">
                    <a16:creationId xmlns:a16="http://schemas.microsoft.com/office/drawing/2014/main" id="{87EC08C1-6E90-4A75-ACF8-9671809A7EC5}"/>
                  </a:ext>
                </a:extLst>
              </p:cNvPr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  <a:grpFill/>
            </p:grpSpPr>
            <p:sp>
              <p:nvSpPr>
                <p:cNvPr id="434" name="Google Shape;12286;p74">
                  <a:extLst>
                    <a:ext uri="{FF2B5EF4-FFF2-40B4-BE49-F238E27FC236}">
                      <a16:creationId xmlns:a16="http://schemas.microsoft.com/office/drawing/2014/main" id="{6B930BF1-5222-4CE2-933D-1B85F2FD9636}"/>
                    </a:ext>
                  </a:extLst>
                </p:cNvPr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12287;p74">
                  <a:extLst>
                    <a:ext uri="{FF2B5EF4-FFF2-40B4-BE49-F238E27FC236}">
                      <a16:creationId xmlns:a16="http://schemas.microsoft.com/office/drawing/2014/main" id="{63665284-3AEA-48AC-85AF-F7F895AE5887}"/>
                    </a:ext>
                  </a:extLst>
                </p:cNvPr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4" name="Google Shape;12288;p74">
                <a:extLst>
                  <a:ext uri="{FF2B5EF4-FFF2-40B4-BE49-F238E27FC236}">
                    <a16:creationId xmlns:a16="http://schemas.microsoft.com/office/drawing/2014/main" id="{40AEABEA-0EFD-4359-81D6-DE8D7BCD1000}"/>
                  </a:ext>
                </a:extLst>
              </p:cNvPr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  <a:grpFill/>
            </p:grpSpPr>
            <p:sp>
              <p:nvSpPr>
                <p:cNvPr id="432" name="Google Shape;12289;p74">
                  <a:extLst>
                    <a:ext uri="{FF2B5EF4-FFF2-40B4-BE49-F238E27FC236}">
                      <a16:creationId xmlns:a16="http://schemas.microsoft.com/office/drawing/2014/main" id="{00DC3528-EF90-4AF9-8690-DC2C7826E7C3}"/>
                    </a:ext>
                  </a:extLst>
                </p:cNvPr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12290;p74">
                  <a:extLst>
                    <a:ext uri="{FF2B5EF4-FFF2-40B4-BE49-F238E27FC236}">
                      <a16:creationId xmlns:a16="http://schemas.microsoft.com/office/drawing/2014/main" id="{27D1A962-8892-4576-B42A-34AD9A7D62C5}"/>
                    </a:ext>
                  </a:extLst>
                </p:cNvPr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12291;p74">
                <a:extLst>
                  <a:ext uri="{FF2B5EF4-FFF2-40B4-BE49-F238E27FC236}">
                    <a16:creationId xmlns:a16="http://schemas.microsoft.com/office/drawing/2014/main" id="{A27DD4F9-E845-455B-8B33-2483B5B595A0}"/>
                  </a:ext>
                </a:extLst>
              </p:cNvPr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  <a:grpFill/>
            </p:grpSpPr>
            <p:sp>
              <p:nvSpPr>
                <p:cNvPr id="430" name="Google Shape;12292;p74">
                  <a:extLst>
                    <a:ext uri="{FF2B5EF4-FFF2-40B4-BE49-F238E27FC236}">
                      <a16:creationId xmlns:a16="http://schemas.microsoft.com/office/drawing/2014/main" id="{5478ECC7-CE69-42D9-969A-CD1FFC348E7D}"/>
                    </a:ext>
                  </a:extLst>
                </p:cNvPr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12293;p74">
                  <a:extLst>
                    <a:ext uri="{FF2B5EF4-FFF2-40B4-BE49-F238E27FC236}">
                      <a16:creationId xmlns:a16="http://schemas.microsoft.com/office/drawing/2014/main" id="{81E36E0E-BA59-4B2E-BCE5-33ED1FBC2E48}"/>
                    </a:ext>
                  </a:extLst>
                </p:cNvPr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6" name="Google Shape;12294;p74">
                <a:extLst>
                  <a:ext uri="{FF2B5EF4-FFF2-40B4-BE49-F238E27FC236}">
                    <a16:creationId xmlns:a16="http://schemas.microsoft.com/office/drawing/2014/main" id="{28E838FE-4626-46C5-860F-3D760A4A8C64}"/>
                  </a:ext>
                </a:extLst>
              </p:cNvPr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  <a:grpFill/>
            </p:grpSpPr>
            <p:sp>
              <p:nvSpPr>
                <p:cNvPr id="428" name="Google Shape;12295;p74">
                  <a:extLst>
                    <a:ext uri="{FF2B5EF4-FFF2-40B4-BE49-F238E27FC236}">
                      <a16:creationId xmlns:a16="http://schemas.microsoft.com/office/drawing/2014/main" id="{04D0456B-6C4A-4889-94B0-7177AE47A1DD}"/>
                    </a:ext>
                  </a:extLst>
                </p:cNvPr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12296;p74">
                  <a:extLst>
                    <a:ext uri="{FF2B5EF4-FFF2-40B4-BE49-F238E27FC236}">
                      <a16:creationId xmlns:a16="http://schemas.microsoft.com/office/drawing/2014/main" id="{38771B15-D535-4150-B486-CE403B5EE50D}"/>
                    </a:ext>
                  </a:extLst>
                </p:cNvPr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7" name="Google Shape;12297;p74">
                <a:extLst>
                  <a:ext uri="{FF2B5EF4-FFF2-40B4-BE49-F238E27FC236}">
                    <a16:creationId xmlns:a16="http://schemas.microsoft.com/office/drawing/2014/main" id="{17E17A7E-7797-4687-8625-681D711B2AF0}"/>
                  </a:ext>
                </a:extLst>
              </p:cNvPr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  <a:grpFill/>
            </p:grpSpPr>
            <p:sp>
              <p:nvSpPr>
                <p:cNvPr id="426" name="Google Shape;12298;p74">
                  <a:extLst>
                    <a:ext uri="{FF2B5EF4-FFF2-40B4-BE49-F238E27FC236}">
                      <a16:creationId xmlns:a16="http://schemas.microsoft.com/office/drawing/2014/main" id="{9E5F683D-5D05-4F8F-BE97-57C5D740566C}"/>
                    </a:ext>
                  </a:extLst>
                </p:cNvPr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12299;p74">
                  <a:extLst>
                    <a:ext uri="{FF2B5EF4-FFF2-40B4-BE49-F238E27FC236}">
                      <a16:creationId xmlns:a16="http://schemas.microsoft.com/office/drawing/2014/main" id="{5EE36154-D2AF-4DB9-B543-3753650D7683}"/>
                    </a:ext>
                  </a:extLst>
                </p:cNvPr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8" name="Google Shape;12300;p74">
                <a:extLst>
                  <a:ext uri="{FF2B5EF4-FFF2-40B4-BE49-F238E27FC236}">
                    <a16:creationId xmlns:a16="http://schemas.microsoft.com/office/drawing/2014/main" id="{F0E9B31B-B25B-46D0-AB5C-FC672A7B45CA}"/>
                  </a:ext>
                </a:extLst>
              </p:cNvPr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  <a:grpFill/>
            </p:grpSpPr>
            <p:sp>
              <p:nvSpPr>
                <p:cNvPr id="424" name="Google Shape;12301;p74">
                  <a:extLst>
                    <a:ext uri="{FF2B5EF4-FFF2-40B4-BE49-F238E27FC236}">
                      <a16:creationId xmlns:a16="http://schemas.microsoft.com/office/drawing/2014/main" id="{DB25FB38-695A-4083-BC9B-62513B523C6E}"/>
                    </a:ext>
                  </a:extLst>
                </p:cNvPr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12302;p74">
                  <a:extLst>
                    <a:ext uri="{FF2B5EF4-FFF2-40B4-BE49-F238E27FC236}">
                      <a16:creationId xmlns:a16="http://schemas.microsoft.com/office/drawing/2014/main" id="{7E40C223-403B-4D90-80E3-4008DC851E4C}"/>
                    </a:ext>
                  </a:extLst>
                </p:cNvPr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9" name="Google Shape;12303;p74">
                <a:extLst>
                  <a:ext uri="{FF2B5EF4-FFF2-40B4-BE49-F238E27FC236}">
                    <a16:creationId xmlns:a16="http://schemas.microsoft.com/office/drawing/2014/main" id="{AAF1FA23-C0D9-44C6-BA06-89F5CF5F00A9}"/>
                  </a:ext>
                </a:extLst>
              </p:cNvPr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  <a:grpFill/>
            </p:grpSpPr>
            <p:sp>
              <p:nvSpPr>
                <p:cNvPr id="422" name="Google Shape;12304;p74">
                  <a:extLst>
                    <a:ext uri="{FF2B5EF4-FFF2-40B4-BE49-F238E27FC236}">
                      <a16:creationId xmlns:a16="http://schemas.microsoft.com/office/drawing/2014/main" id="{3404AA61-D425-41E7-91A4-71695C446954}"/>
                    </a:ext>
                  </a:extLst>
                </p:cNvPr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12305;p74">
                  <a:extLst>
                    <a:ext uri="{FF2B5EF4-FFF2-40B4-BE49-F238E27FC236}">
                      <a16:creationId xmlns:a16="http://schemas.microsoft.com/office/drawing/2014/main" id="{F08D9B18-4C35-49D5-91B3-865F21906235}"/>
                    </a:ext>
                  </a:extLst>
                </p:cNvPr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" name="Google Shape;12306;p74">
                <a:extLst>
                  <a:ext uri="{FF2B5EF4-FFF2-40B4-BE49-F238E27FC236}">
                    <a16:creationId xmlns:a16="http://schemas.microsoft.com/office/drawing/2014/main" id="{6BE98B4A-1630-4A58-813B-50A30E4BDD3F}"/>
                  </a:ext>
                </a:extLst>
              </p:cNvPr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  <a:grpFill/>
            </p:grpSpPr>
            <p:sp>
              <p:nvSpPr>
                <p:cNvPr id="420" name="Google Shape;12307;p74">
                  <a:extLst>
                    <a:ext uri="{FF2B5EF4-FFF2-40B4-BE49-F238E27FC236}">
                      <a16:creationId xmlns:a16="http://schemas.microsoft.com/office/drawing/2014/main" id="{A49ECFF1-416E-40E4-A690-6DEB7BF39978}"/>
                    </a:ext>
                  </a:extLst>
                </p:cNvPr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12308;p74">
                  <a:extLst>
                    <a:ext uri="{FF2B5EF4-FFF2-40B4-BE49-F238E27FC236}">
                      <a16:creationId xmlns:a16="http://schemas.microsoft.com/office/drawing/2014/main" id="{60C763A8-E623-428C-81EE-35ECA37A65C3}"/>
                    </a:ext>
                  </a:extLst>
                </p:cNvPr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" name="Google Shape;12309;p74">
                <a:extLst>
                  <a:ext uri="{FF2B5EF4-FFF2-40B4-BE49-F238E27FC236}">
                    <a16:creationId xmlns:a16="http://schemas.microsoft.com/office/drawing/2014/main" id="{E68D8D3E-EFA6-48B0-924A-44BCA3200C20}"/>
                  </a:ext>
                </a:extLst>
              </p:cNvPr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  <a:grpFill/>
            </p:grpSpPr>
            <p:sp>
              <p:nvSpPr>
                <p:cNvPr id="418" name="Google Shape;12310;p74">
                  <a:extLst>
                    <a:ext uri="{FF2B5EF4-FFF2-40B4-BE49-F238E27FC236}">
                      <a16:creationId xmlns:a16="http://schemas.microsoft.com/office/drawing/2014/main" id="{45E3982D-23A9-4C62-B472-29E10B8DF79F}"/>
                    </a:ext>
                  </a:extLst>
                </p:cNvPr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12311;p74">
                  <a:extLst>
                    <a:ext uri="{FF2B5EF4-FFF2-40B4-BE49-F238E27FC236}">
                      <a16:creationId xmlns:a16="http://schemas.microsoft.com/office/drawing/2014/main" id="{6A0D76D2-0CBD-42F0-B733-5D93B66C3DD0}"/>
                    </a:ext>
                  </a:extLst>
                </p:cNvPr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2" name="Google Shape;12312;p74">
                <a:extLst>
                  <a:ext uri="{FF2B5EF4-FFF2-40B4-BE49-F238E27FC236}">
                    <a16:creationId xmlns:a16="http://schemas.microsoft.com/office/drawing/2014/main" id="{8C92932A-8A9D-4449-A6CE-2F3B86C271C1}"/>
                  </a:ext>
                </a:extLst>
              </p:cNvPr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  <a:grpFill/>
            </p:grpSpPr>
            <p:sp>
              <p:nvSpPr>
                <p:cNvPr id="416" name="Google Shape;12313;p74">
                  <a:extLst>
                    <a:ext uri="{FF2B5EF4-FFF2-40B4-BE49-F238E27FC236}">
                      <a16:creationId xmlns:a16="http://schemas.microsoft.com/office/drawing/2014/main" id="{2B7EEAA1-90E2-4AF7-AC6F-E4DDFDD372D4}"/>
                    </a:ext>
                  </a:extLst>
                </p:cNvPr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12314;p74">
                  <a:extLst>
                    <a:ext uri="{FF2B5EF4-FFF2-40B4-BE49-F238E27FC236}">
                      <a16:creationId xmlns:a16="http://schemas.microsoft.com/office/drawing/2014/main" id="{80B5043B-4D3D-4AD0-AB27-2E2656369EC6}"/>
                    </a:ext>
                  </a:extLst>
                </p:cNvPr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" name="Google Shape;12315;p74">
                <a:extLst>
                  <a:ext uri="{FF2B5EF4-FFF2-40B4-BE49-F238E27FC236}">
                    <a16:creationId xmlns:a16="http://schemas.microsoft.com/office/drawing/2014/main" id="{03E9EBC8-6D3A-460E-987E-242842F68DFB}"/>
                  </a:ext>
                </a:extLst>
              </p:cNvPr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  <a:grpFill/>
            </p:grpSpPr>
            <p:sp>
              <p:nvSpPr>
                <p:cNvPr id="414" name="Google Shape;12316;p74">
                  <a:extLst>
                    <a:ext uri="{FF2B5EF4-FFF2-40B4-BE49-F238E27FC236}">
                      <a16:creationId xmlns:a16="http://schemas.microsoft.com/office/drawing/2014/main" id="{3215E17B-3B4A-481A-A475-DE8F400B3A73}"/>
                    </a:ext>
                  </a:extLst>
                </p:cNvPr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12317;p74">
                  <a:extLst>
                    <a:ext uri="{FF2B5EF4-FFF2-40B4-BE49-F238E27FC236}">
                      <a16:creationId xmlns:a16="http://schemas.microsoft.com/office/drawing/2014/main" id="{9689E233-38EF-41F5-B5C4-7A6EB5544D56}"/>
                    </a:ext>
                  </a:extLst>
                </p:cNvPr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4" name="Google Shape;12318;p74">
                <a:extLst>
                  <a:ext uri="{FF2B5EF4-FFF2-40B4-BE49-F238E27FC236}">
                    <a16:creationId xmlns:a16="http://schemas.microsoft.com/office/drawing/2014/main" id="{F30619FB-34F4-4D4D-9681-8429FBBC9481}"/>
                  </a:ext>
                </a:extLst>
              </p:cNvPr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  <a:grpFill/>
            </p:grpSpPr>
            <p:sp>
              <p:nvSpPr>
                <p:cNvPr id="412" name="Google Shape;12319;p74">
                  <a:extLst>
                    <a:ext uri="{FF2B5EF4-FFF2-40B4-BE49-F238E27FC236}">
                      <a16:creationId xmlns:a16="http://schemas.microsoft.com/office/drawing/2014/main" id="{6618FEE7-D0FF-430F-9493-2A0E5CA4CBE1}"/>
                    </a:ext>
                  </a:extLst>
                </p:cNvPr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12320;p74">
                  <a:extLst>
                    <a:ext uri="{FF2B5EF4-FFF2-40B4-BE49-F238E27FC236}">
                      <a16:creationId xmlns:a16="http://schemas.microsoft.com/office/drawing/2014/main" id="{FCC3EA39-466A-4F88-9481-DEF1D0E2EF17}"/>
                    </a:ext>
                  </a:extLst>
                </p:cNvPr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5" name="Google Shape;12321;p74">
                <a:extLst>
                  <a:ext uri="{FF2B5EF4-FFF2-40B4-BE49-F238E27FC236}">
                    <a16:creationId xmlns:a16="http://schemas.microsoft.com/office/drawing/2014/main" id="{508ACF10-C26D-4903-8387-FC0B736A2F54}"/>
                  </a:ext>
                </a:extLst>
              </p:cNvPr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  <a:grpFill/>
            </p:grpSpPr>
            <p:sp>
              <p:nvSpPr>
                <p:cNvPr id="410" name="Google Shape;12322;p74">
                  <a:extLst>
                    <a:ext uri="{FF2B5EF4-FFF2-40B4-BE49-F238E27FC236}">
                      <a16:creationId xmlns:a16="http://schemas.microsoft.com/office/drawing/2014/main" id="{6F13E649-C19F-4C0E-B8F0-8CFDAE13F332}"/>
                    </a:ext>
                  </a:extLst>
                </p:cNvPr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12323;p74">
                  <a:extLst>
                    <a:ext uri="{FF2B5EF4-FFF2-40B4-BE49-F238E27FC236}">
                      <a16:creationId xmlns:a16="http://schemas.microsoft.com/office/drawing/2014/main" id="{552692DA-51C0-4B8A-AE68-6727C82E31B2}"/>
                    </a:ext>
                  </a:extLst>
                </p:cNvPr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" name="Google Shape;12324;p74">
                <a:extLst>
                  <a:ext uri="{FF2B5EF4-FFF2-40B4-BE49-F238E27FC236}">
                    <a16:creationId xmlns:a16="http://schemas.microsoft.com/office/drawing/2014/main" id="{ECA2DF3F-960E-439C-B2A2-130A31B346AD}"/>
                  </a:ext>
                </a:extLst>
              </p:cNvPr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  <a:grpFill/>
            </p:grpSpPr>
            <p:sp>
              <p:nvSpPr>
                <p:cNvPr id="408" name="Google Shape;12325;p74">
                  <a:extLst>
                    <a:ext uri="{FF2B5EF4-FFF2-40B4-BE49-F238E27FC236}">
                      <a16:creationId xmlns:a16="http://schemas.microsoft.com/office/drawing/2014/main" id="{8EED988D-C453-4D66-9671-FA7D4C3ED46D}"/>
                    </a:ext>
                  </a:extLst>
                </p:cNvPr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12326;p74">
                  <a:extLst>
                    <a:ext uri="{FF2B5EF4-FFF2-40B4-BE49-F238E27FC236}">
                      <a16:creationId xmlns:a16="http://schemas.microsoft.com/office/drawing/2014/main" id="{0A925785-DC43-4444-807C-B01F73724761}"/>
                    </a:ext>
                  </a:extLst>
                </p:cNvPr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7" name="Google Shape;12327;p74">
                <a:extLst>
                  <a:ext uri="{FF2B5EF4-FFF2-40B4-BE49-F238E27FC236}">
                    <a16:creationId xmlns:a16="http://schemas.microsoft.com/office/drawing/2014/main" id="{16CFFEDC-973B-401B-B0C7-D171A2EEEDD8}"/>
                  </a:ext>
                </a:extLst>
              </p:cNvPr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2328;p74">
                <a:extLst>
                  <a:ext uri="{FF2B5EF4-FFF2-40B4-BE49-F238E27FC236}">
                    <a16:creationId xmlns:a16="http://schemas.microsoft.com/office/drawing/2014/main" id="{F48831F2-EA20-4124-BA63-50C0F0FC1735}"/>
                  </a:ext>
                </a:extLst>
              </p:cNvPr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12329;p74">
                <a:extLst>
                  <a:ext uri="{FF2B5EF4-FFF2-40B4-BE49-F238E27FC236}">
                    <a16:creationId xmlns:a16="http://schemas.microsoft.com/office/drawing/2014/main" id="{AA64A867-B5EF-42F3-8AE8-A7D748597637}"/>
                  </a:ext>
                </a:extLst>
              </p:cNvPr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  <a:grpFill/>
            </p:grpSpPr>
            <p:sp>
              <p:nvSpPr>
                <p:cNvPr id="406" name="Google Shape;12330;p74">
                  <a:extLst>
                    <a:ext uri="{FF2B5EF4-FFF2-40B4-BE49-F238E27FC236}">
                      <a16:creationId xmlns:a16="http://schemas.microsoft.com/office/drawing/2014/main" id="{78D33B6B-0692-4838-89FC-BAFF0A7B2E95}"/>
                    </a:ext>
                  </a:extLst>
                </p:cNvPr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12331;p74">
                  <a:extLst>
                    <a:ext uri="{FF2B5EF4-FFF2-40B4-BE49-F238E27FC236}">
                      <a16:creationId xmlns:a16="http://schemas.microsoft.com/office/drawing/2014/main" id="{D0DC5421-5BD6-4BD6-91D8-269930A9CBB5}"/>
                    </a:ext>
                  </a:extLst>
                </p:cNvPr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0" name="Google Shape;12332;p74">
                <a:extLst>
                  <a:ext uri="{FF2B5EF4-FFF2-40B4-BE49-F238E27FC236}">
                    <a16:creationId xmlns:a16="http://schemas.microsoft.com/office/drawing/2014/main" id="{6DE49DA9-ED1E-483D-BDB4-05E7E6D933E3}"/>
                  </a:ext>
                </a:extLst>
              </p:cNvPr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  <a:grpFill/>
            </p:grpSpPr>
            <p:sp>
              <p:nvSpPr>
                <p:cNvPr id="404" name="Google Shape;12333;p74">
                  <a:extLst>
                    <a:ext uri="{FF2B5EF4-FFF2-40B4-BE49-F238E27FC236}">
                      <a16:creationId xmlns:a16="http://schemas.microsoft.com/office/drawing/2014/main" id="{68DDA25A-01FC-481E-9966-2B92FFEDE540}"/>
                    </a:ext>
                  </a:extLst>
                </p:cNvPr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12334;p74">
                  <a:extLst>
                    <a:ext uri="{FF2B5EF4-FFF2-40B4-BE49-F238E27FC236}">
                      <a16:creationId xmlns:a16="http://schemas.microsoft.com/office/drawing/2014/main" id="{798A294C-C893-47E1-A8DD-F0F04BAC35C0}"/>
                    </a:ext>
                  </a:extLst>
                </p:cNvPr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12335;p74">
                <a:extLst>
                  <a:ext uri="{FF2B5EF4-FFF2-40B4-BE49-F238E27FC236}">
                    <a16:creationId xmlns:a16="http://schemas.microsoft.com/office/drawing/2014/main" id="{2F094AC6-7133-4168-B71D-EC7F65A458C4}"/>
                  </a:ext>
                </a:extLst>
              </p:cNvPr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2336;p74">
                <a:extLst>
                  <a:ext uri="{FF2B5EF4-FFF2-40B4-BE49-F238E27FC236}">
                    <a16:creationId xmlns:a16="http://schemas.microsoft.com/office/drawing/2014/main" id="{57F5338D-27C5-4571-9500-481D81C06142}"/>
                  </a:ext>
                </a:extLst>
              </p:cNvPr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3" name="Google Shape;12337;p74">
                <a:extLst>
                  <a:ext uri="{FF2B5EF4-FFF2-40B4-BE49-F238E27FC236}">
                    <a16:creationId xmlns:a16="http://schemas.microsoft.com/office/drawing/2014/main" id="{FE0A0519-129D-4C26-9749-8232652B81EF}"/>
                  </a:ext>
                </a:extLst>
              </p:cNvPr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  <a:grpFill/>
            </p:grpSpPr>
            <p:sp>
              <p:nvSpPr>
                <p:cNvPr id="402" name="Google Shape;12338;p74">
                  <a:extLst>
                    <a:ext uri="{FF2B5EF4-FFF2-40B4-BE49-F238E27FC236}">
                      <a16:creationId xmlns:a16="http://schemas.microsoft.com/office/drawing/2014/main" id="{E28AE197-6B0D-4CDC-BC27-A80B12768CA1}"/>
                    </a:ext>
                  </a:extLst>
                </p:cNvPr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12339;p74">
                  <a:extLst>
                    <a:ext uri="{FF2B5EF4-FFF2-40B4-BE49-F238E27FC236}">
                      <a16:creationId xmlns:a16="http://schemas.microsoft.com/office/drawing/2014/main" id="{9D7F31DC-2962-4FAA-A00C-AACC7DE7BFED}"/>
                    </a:ext>
                  </a:extLst>
                </p:cNvPr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4" name="Google Shape;12340;p74">
                <a:extLst>
                  <a:ext uri="{FF2B5EF4-FFF2-40B4-BE49-F238E27FC236}">
                    <a16:creationId xmlns:a16="http://schemas.microsoft.com/office/drawing/2014/main" id="{4CEA4C48-568B-4E5B-8A78-3B98C591417C}"/>
                  </a:ext>
                </a:extLst>
              </p:cNvPr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  <a:grpFill/>
            </p:grpSpPr>
            <p:sp>
              <p:nvSpPr>
                <p:cNvPr id="400" name="Google Shape;12341;p74">
                  <a:extLst>
                    <a:ext uri="{FF2B5EF4-FFF2-40B4-BE49-F238E27FC236}">
                      <a16:creationId xmlns:a16="http://schemas.microsoft.com/office/drawing/2014/main" id="{CA155E76-5FCB-4871-98C0-9D7862A422CF}"/>
                    </a:ext>
                  </a:extLst>
                </p:cNvPr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12342;p74">
                  <a:extLst>
                    <a:ext uri="{FF2B5EF4-FFF2-40B4-BE49-F238E27FC236}">
                      <a16:creationId xmlns:a16="http://schemas.microsoft.com/office/drawing/2014/main" id="{D0CE3938-D5B5-422E-81A1-069E417C641E}"/>
                    </a:ext>
                  </a:extLst>
                </p:cNvPr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5" name="Google Shape;12343;p74">
                <a:extLst>
                  <a:ext uri="{FF2B5EF4-FFF2-40B4-BE49-F238E27FC236}">
                    <a16:creationId xmlns:a16="http://schemas.microsoft.com/office/drawing/2014/main" id="{1CD3B180-99C4-4B57-8EC8-7185F848E50F}"/>
                  </a:ext>
                </a:extLst>
              </p:cNvPr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  <a:grpFill/>
            </p:grpSpPr>
            <p:sp>
              <p:nvSpPr>
                <p:cNvPr id="398" name="Google Shape;12344;p74">
                  <a:extLst>
                    <a:ext uri="{FF2B5EF4-FFF2-40B4-BE49-F238E27FC236}">
                      <a16:creationId xmlns:a16="http://schemas.microsoft.com/office/drawing/2014/main" id="{27209523-1A0E-4370-AFCA-DBA8A22412AA}"/>
                    </a:ext>
                  </a:extLst>
                </p:cNvPr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12345;p74">
                  <a:extLst>
                    <a:ext uri="{FF2B5EF4-FFF2-40B4-BE49-F238E27FC236}">
                      <a16:creationId xmlns:a16="http://schemas.microsoft.com/office/drawing/2014/main" id="{B93D8FFE-8BD9-47B8-8965-5E67A06A6794}"/>
                    </a:ext>
                  </a:extLst>
                </p:cNvPr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6" name="Google Shape;12346;p74">
                <a:extLst>
                  <a:ext uri="{FF2B5EF4-FFF2-40B4-BE49-F238E27FC236}">
                    <a16:creationId xmlns:a16="http://schemas.microsoft.com/office/drawing/2014/main" id="{368C4ABD-6E23-49F4-AB3A-7FC5558CC257}"/>
                  </a:ext>
                </a:extLst>
              </p:cNvPr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  <a:grpFill/>
            </p:grpSpPr>
            <p:sp>
              <p:nvSpPr>
                <p:cNvPr id="396" name="Google Shape;12347;p74">
                  <a:extLst>
                    <a:ext uri="{FF2B5EF4-FFF2-40B4-BE49-F238E27FC236}">
                      <a16:creationId xmlns:a16="http://schemas.microsoft.com/office/drawing/2014/main" id="{513273EC-3286-445F-AEEA-4510EE8447A4}"/>
                    </a:ext>
                  </a:extLst>
                </p:cNvPr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12348;p74">
                  <a:extLst>
                    <a:ext uri="{FF2B5EF4-FFF2-40B4-BE49-F238E27FC236}">
                      <a16:creationId xmlns:a16="http://schemas.microsoft.com/office/drawing/2014/main" id="{984C3498-CE2B-43E6-83EC-A1AC88AFF23E}"/>
                    </a:ext>
                  </a:extLst>
                </p:cNvPr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" name="Google Shape;12349;p74">
                <a:extLst>
                  <a:ext uri="{FF2B5EF4-FFF2-40B4-BE49-F238E27FC236}">
                    <a16:creationId xmlns:a16="http://schemas.microsoft.com/office/drawing/2014/main" id="{BC9F7E24-793D-49F9-922A-DDD60767459E}"/>
                  </a:ext>
                </a:extLst>
              </p:cNvPr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  <a:grpFill/>
            </p:grpSpPr>
            <p:sp>
              <p:nvSpPr>
                <p:cNvPr id="394" name="Google Shape;12350;p74">
                  <a:extLst>
                    <a:ext uri="{FF2B5EF4-FFF2-40B4-BE49-F238E27FC236}">
                      <a16:creationId xmlns:a16="http://schemas.microsoft.com/office/drawing/2014/main" id="{3C124CE0-A416-4B28-98E8-9DE4636942D5}"/>
                    </a:ext>
                  </a:extLst>
                </p:cNvPr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12351;p74">
                  <a:extLst>
                    <a:ext uri="{FF2B5EF4-FFF2-40B4-BE49-F238E27FC236}">
                      <a16:creationId xmlns:a16="http://schemas.microsoft.com/office/drawing/2014/main" id="{FA599F55-3716-471D-A7E0-B99C6F7902A9}"/>
                    </a:ext>
                  </a:extLst>
                </p:cNvPr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8" name="Google Shape;12352;p74">
                <a:extLst>
                  <a:ext uri="{FF2B5EF4-FFF2-40B4-BE49-F238E27FC236}">
                    <a16:creationId xmlns:a16="http://schemas.microsoft.com/office/drawing/2014/main" id="{F4E2F60A-FF17-4A79-BD6F-40A976BE0D42}"/>
                  </a:ext>
                </a:extLst>
              </p:cNvPr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  <a:grpFill/>
            </p:grpSpPr>
            <p:sp>
              <p:nvSpPr>
                <p:cNvPr id="392" name="Google Shape;12353;p74">
                  <a:extLst>
                    <a:ext uri="{FF2B5EF4-FFF2-40B4-BE49-F238E27FC236}">
                      <a16:creationId xmlns:a16="http://schemas.microsoft.com/office/drawing/2014/main" id="{2935D382-EE25-4944-83D2-35DB1491BDA0}"/>
                    </a:ext>
                  </a:extLst>
                </p:cNvPr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12354;p74">
                  <a:extLst>
                    <a:ext uri="{FF2B5EF4-FFF2-40B4-BE49-F238E27FC236}">
                      <a16:creationId xmlns:a16="http://schemas.microsoft.com/office/drawing/2014/main" id="{024CBB7C-5437-4988-AB6B-203469B07308}"/>
                    </a:ext>
                  </a:extLst>
                </p:cNvPr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" name="Google Shape;12355;p74">
                <a:extLst>
                  <a:ext uri="{FF2B5EF4-FFF2-40B4-BE49-F238E27FC236}">
                    <a16:creationId xmlns:a16="http://schemas.microsoft.com/office/drawing/2014/main" id="{EE7891FF-5AA5-435D-B333-C073B6E3AA04}"/>
                  </a:ext>
                </a:extLst>
              </p:cNvPr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  <a:grpFill/>
            </p:grpSpPr>
            <p:sp>
              <p:nvSpPr>
                <p:cNvPr id="390" name="Google Shape;12356;p74">
                  <a:extLst>
                    <a:ext uri="{FF2B5EF4-FFF2-40B4-BE49-F238E27FC236}">
                      <a16:creationId xmlns:a16="http://schemas.microsoft.com/office/drawing/2014/main" id="{062D4C33-7B82-4D97-8428-8A1C2CE1BFD1}"/>
                    </a:ext>
                  </a:extLst>
                </p:cNvPr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12357;p74">
                  <a:extLst>
                    <a:ext uri="{FF2B5EF4-FFF2-40B4-BE49-F238E27FC236}">
                      <a16:creationId xmlns:a16="http://schemas.microsoft.com/office/drawing/2014/main" id="{F4E8AA87-DF3D-4339-BC48-700A4108A216}"/>
                    </a:ext>
                  </a:extLst>
                </p:cNvPr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0" name="Google Shape;12358;p74">
                <a:extLst>
                  <a:ext uri="{FF2B5EF4-FFF2-40B4-BE49-F238E27FC236}">
                    <a16:creationId xmlns:a16="http://schemas.microsoft.com/office/drawing/2014/main" id="{4F63739C-3594-457B-B779-7E5EDB230928}"/>
                  </a:ext>
                </a:extLst>
              </p:cNvPr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  <a:grpFill/>
            </p:grpSpPr>
            <p:sp>
              <p:nvSpPr>
                <p:cNvPr id="388" name="Google Shape;12359;p74">
                  <a:extLst>
                    <a:ext uri="{FF2B5EF4-FFF2-40B4-BE49-F238E27FC236}">
                      <a16:creationId xmlns:a16="http://schemas.microsoft.com/office/drawing/2014/main" id="{1B38051C-C2D5-4B96-BC1A-8D6D9B1E8995}"/>
                    </a:ext>
                  </a:extLst>
                </p:cNvPr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12360;p74">
                  <a:extLst>
                    <a:ext uri="{FF2B5EF4-FFF2-40B4-BE49-F238E27FC236}">
                      <a16:creationId xmlns:a16="http://schemas.microsoft.com/office/drawing/2014/main" id="{80945B3E-7AF0-4494-8AE2-1965F9C87E31}"/>
                    </a:ext>
                  </a:extLst>
                </p:cNvPr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" name="Google Shape;12361;p74">
                <a:extLst>
                  <a:ext uri="{FF2B5EF4-FFF2-40B4-BE49-F238E27FC236}">
                    <a16:creationId xmlns:a16="http://schemas.microsoft.com/office/drawing/2014/main" id="{0E8CF94F-2C8B-4B05-BFAF-89944FC16E05}"/>
                  </a:ext>
                </a:extLst>
              </p:cNvPr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  <a:grpFill/>
            </p:grpSpPr>
            <p:sp>
              <p:nvSpPr>
                <p:cNvPr id="386" name="Google Shape;12362;p74">
                  <a:extLst>
                    <a:ext uri="{FF2B5EF4-FFF2-40B4-BE49-F238E27FC236}">
                      <a16:creationId xmlns:a16="http://schemas.microsoft.com/office/drawing/2014/main" id="{5E4CC2C8-1367-4AE1-978B-6BB39E60BF98}"/>
                    </a:ext>
                  </a:extLst>
                </p:cNvPr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12363;p74">
                  <a:extLst>
                    <a:ext uri="{FF2B5EF4-FFF2-40B4-BE49-F238E27FC236}">
                      <a16:creationId xmlns:a16="http://schemas.microsoft.com/office/drawing/2014/main" id="{F7E9C754-BE37-4B88-9EEC-581D4D6EAB37}"/>
                    </a:ext>
                  </a:extLst>
                </p:cNvPr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2" name="Google Shape;12364;p74">
                <a:extLst>
                  <a:ext uri="{FF2B5EF4-FFF2-40B4-BE49-F238E27FC236}">
                    <a16:creationId xmlns:a16="http://schemas.microsoft.com/office/drawing/2014/main" id="{8B7B5DF4-64D8-4F1E-AE58-97582B8B702E}"/>
                  </a:ext>
                </a:extLst>
              </p:cNvPr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  <a:grpFill/>
            </p:grpSpPr>
            <p:sp>
              <p:nvSpPr>
                <p:cNvPr id="384" name="Google Shape;12365;p74">
                  <a:extLst>
                    <a:ext uri="{FF2B5EF4-FFF2-40B4-BE49-F238E27FC236}">
                      <a16:creationId xmlns:a16="http://schemas.microsoft.com/office/drawing/2014/main" id="{81B461CE-7338-40DA-ABFD-AC80EFB83AB0}"/>
                    </a:ext>
                  </a:extLst>
                </p:cNvPr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12366;p74">
                  <a:extLst>
                    <a:ext uri="{FF2B5EF4-FFF2-40B4-BE49-F238E27FC236}">
                      <a16:creationId xmlns:a16="http://schemas.microsoft.com/office/drawing/2014/main" id="{4C77D704-5D8F-43FA-858B-CBC6B683D4D3}"/>
                    </a:ext>
                  </a:extLst>
                </p:cNvPr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" name="Google Shape;12367;p74">
                <a:extLst>
                  <a:ext uri="{FF2B5EF4-FFF2-40B4-BE49-F238E27FC236}">
                    <a16:creationId xmlns:a16="http://schemas.microsoft.com/office/drawing/2014/main" id="{8271105C-8A31-41D0-A652-B1BEF718939F}"/>
                  </a:ext>
                </a:extLst>
              </p:cNvPr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  <a:grpFill/>
            </p:grpSpPr>
            <p:sp>
              <p:nvSpPr>
                <p:cNvPr id="382" name="Google Shape;12368;p74">
                  <a:extLst>
                    <a:ext uri="{FF2B5EF4-FFF2-40B4-BE49-F238E27FC236}">
                      <a16:creationId xmlns:a16="http://schemas.microsoft.com/office/drawing/2014/main" id="{BE531B3B-3DDB-4D79-8C86-42AB62DE1DFB}"/>
                    </a:ext>
                  </a:extLst>
                </p:cNvPr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12369;p74">
                  <a:extLst>
                    <a:ext uri="{FF2B5EF4-FFF2-40B4-BE49-F238E27FC236}">
                      <a16:creationId xmlns:a16="http://schemas.microsoft.com/office/drawing/2014/main" id="{BD237920-E34A-42D2-A266-20D785AEFD62}"/>
                    </a:ext>
                  </a:extLst>
                </p:cNvPr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4" name="Google Shape;12370;p74">
                <a:extLst>
                  <a:ext uri="{FF2B5EF4-FFF2-40B4-BE49-F238E27FC236}">
                    <a16:creationId xmlns:a16="http://schemas.microsoft.com/office/drawing/2014/main" id="{4C76D84E-575D-4AF1-9B26-4A00DC2E107A}"/>
                  </a:ext>
                </a:extLst>
              </p:cNvPr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  <a:grpFill/>
            </p:grpSpPr>
            <p:sp>
              <p:nvSpPr>
                <p:cNvPr id="380" name="Google Shape;12371;p74">
                  <a:extLst>
                    <a:ext uri="{FF2B5EF4-FFF2-40B4-BE49-F238E27FC236}">
                      <a16:creationId xmlns:a16="http://schemas.microsoft.com/office/drawing/2014/main" id="{1DC64EDC-2EB2-4D06-964F-80105966C73E}"/>
                    </a:ext>
                  </a:extLst>
                </p:cNvPr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12372;p74">
                  <a:extLst>
                    <a:ext uri="{FF2B5EF4-FFF2-40B4-BE49-F238E27FC236}">
                      <a16:creationId xmlns:a16="http://schemas.microsoft.com/office/drawing/2014/main" id="{87C51CEC-9F73-448B-9BD9-5F245CBCAFF5}"/>
                    </a:ext>
                  </a:extLst>
                </p:cNvPr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5" name="Google Shape;12373;p74">
                <a:extLst>
                  <a:ext uri="{FF2B5EF4-FFF2-40B4-BE49-F238E27FC236}">
                    <a16:creationId xmlns:a16="http://schemas.microsoft.com/office/drawing/2014/main" id="{1A66F423-E744-4414-B6BA-7F22FACE1718}"/>
                  </a:ext>
                </a:extLst>
              </p:cNvPr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2374;p74">
                <a:extLst>
                  <a:ext uri="{FF2B5EF4-FFF2-40B4-BE49-F238E27FC236}">
                    <a16:creationId xmlns:a16="http://schemas.microsoft.com/office/drawing/2014/main" id="{71EA5DC6-E65F-4CDC-B666-095415CB505B}"/>
                  </a:ext>
                </a:extLst>
              </p:cNvPr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7" name="Google Shape;12375;p74">
                <a:extLst>
                  <a:ext uri="{FF2B5EF4-FFF2-40B4-BE49-F238E27FC236}">
                    <a16:creationId xmlns:a16="http://schemas.microsoft.com/office/drawing/2014/main" id="{1DCE1AFC-B716-4BC6-9D1F-425E2090AEFA}"/>
                  </a:ext>
                </a:extLst>
              </p:cNvPr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  <a:grpFill/>
            </p:grpSpPr>
            <p:sp>
              <p:nvSpPr>
                <p:cNvPr id="378" name="Google Shape;12376;p74">
                  <a:extLst>
                    <a:ext uri="{FF2B5EF4-FFF2-40B4-BE49-F238E27FC236}">
                      <a16:creationId xmlns:a16="http://schemas.microsoft.com/office/drawing/2014/main" id="{C42248A8-9A9B-40A3-AB07-33EA6D9768F6}"/>
                    </a:ext>
                  </a:extLst>
                </p:cNvPr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12377;p74">
                  <a:extLst>
                    <a:ext uri="{FF2B5EF4-FFF2-40B4-BE49-F238E27FC236}">
                      <a16:creationId xmlns:a16="http://schemas.microsoft.com/office/drawing/2014/main" id="{7606CD9C-31F8-4CA0-A1B9-DFF67571117B}"/>
                    </a:ext>
                  </a:extLst>
                </p:cNvPr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" name="Google Shape;12378;p74">
                <a:extLst>
                  <a:ext uri="{FF2B5EF4-FFF2-40B4-BE49-F238E27FC236}">
                    <a16:creationId xmlns:a16="http://schemas.microsoft.com/office/drawing/2014/main" id="{B215AB93-550A-48F2-BF35-6D5C6EE520BA}"/>
                  </a:ext>
                </a:extLst>
              </p:cNvPr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  <a:grpFill/>
            </p:grpSpPr>
            <p:sp>
              <p:nvSpPr>
                <p:cNvPr id="376" name="Google Shape;12379;p74">
                  <a:extLst>
                    <a:ext uri="{FF2B5EF4-FFF2-40B4-BE49-F238E27FC236}">
                      <a16:creationId xmlns:a16="http://schemas.microsoft.com/office/drawing/2014/main" id="{38481A92-E8DA-4DEC-A215-485F697566B5}"/>
                    </a:ext>
                  </a:extLst>
                </p:cNvPr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12380;p74">
                  <a:extLst>
                    <a:ext uri="{FF2B5EF4-FFF2-40B4-BE49-F238E27FC236}">
                      <a16:creationId xmlns:a16="http://schemas.microsoft.com/office/drawing/2014/main" id="{492F571D-5D01-4C65-9A4B-5E5354D3076D}"/>
                    </a:ext>
                  </a:extLst>
                </p:cNvPr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" name="Google Shape;12381;p74">
                <a:extLst>
                  <a:ext uri="{FF2B5EF4-FFF2-40B4-BE49-F238E27FC236}">
                    <a16:creationId xmlns:a16="http://schemas.microsoft.com/office/drawing/2014/main" id="{C07E487C-4DA4-465D-A386-49646C562FB8}"/>
                  </a:ext>
                </a:extLst>
              </p:cNvPr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  <a:grpFill/>
            </p:grpSpPr>
            <p:sp>
              <p:nvSpPr>
                <p:cNvPr id="374" name="Google Shape;12382;p74">
                  <a:extLst>
                    <a:ext uri="{FF2B5EF4-FFF2-40B4-BE49-F238E27FC236}">
                      <a16:creationId xmlns:a16="http://schemas.microsoft.com/office/drawing/2014/main" id="{DF6F9ABD-8C9C-4329-923B-57D4C5EACAE8}"/>
                    </a:ext>
                  </a:extLst>
                </p:cNvPr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12383;p74">
                  <a:extLst>
                    <a:ext uri="{FF2B5EF4-FFF2-40B4-BE49-F238E27FC236}">
                      <a16:creationId xmlns:a16="http://schemas.microsoft.com/office/drawing/2014/main" id="{D2716E11-1FFA-4E32-BB85-EB6AA4441FCA}"/>
                    </a:ext>
                  </a:extLst>
                </p:cNvPr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" name="Google Shape;12384;p74">
                <a:extLst>
                  <a:ext uri="{FF2B5EF4-FFF2-40B4-BE49-F238E27FC236}">
                    <a16:creationId xmlns:a16="http://schemas.microsoft.com/office/drawing/2014/main" id="{A4C79B0C-8514-4480-95AD-9821B75FCD30}"/>
                  </a:ext>
                </a:extLst>
              </p:cNvPr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  <a:grpFill/>
            </p:grpSpPr>
            <p:sp>
              <p:nvSpPr>
                <p:cNvPr id="372" name="Google Shape;12385;p74">
                  <a:extLst>
                    <a:ext uri="{FF2B5EF4-FFF2-40B4-BE49-F238E27FC236}">
                      <a16:creationId xmlns:a16="http://schemas.microsoft.com/office/drawing/2014/main" id="{323505D7-8FB6-49B2-AC33-BEB874B97BE7}"/>
                    </a:ext>
                  </a:extLst>
                </p:cNvPr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12386;p74">
                  <a:extLst>
                    <a:ext uri="{FF2B5EF4-FFF2-40B4-BE49-F238E27FC236}">
                      <a16:creationId xmlns:a16="http://schemas.microsoft.com/office/drawing/2014/main" id="{337B8811-33C2-493E-8305-04D57D265640}"/>
                    </a:ext>
                  </a:extLst>
                </p:cNvPr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12387;p74">
                <a:extLst>
                  <a:ext uri="{FF2B5EF4-FFF2-40B4-BE49-F238E27FC236}">
                    <a16:creationId xmlns:a16="http://schemas.microsoft.com/office/drawing/2014/main" id="{FDF2DD7C-902B-48E7-9C21-4E9101074C65}"/>
                  </a:ext>
                </a:extLst>
              </p:cNvPr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  <a:grpFill/>
            </p:grpSpPr>
            <p:sp>
              <p:nvSpPr>
                <p:cNvPr id="370" name="Google Shape;12388;p74">
                  <a:extLst>
                    <a:ext uri="{FF2B5EF4-FFF2-40B4-BE49-F238E27FC236}">
                      <a16:creationId xmlns:a16="http://schemas.microsoft.com/office/drawing/2014/main" id="{D6C704A7-B5B3-4C5A-B302-B715CE0F8A6D}"/>
                    </a:ext>
                  </a:extLst>
                </p:cNvPr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12389;p74">
                  <a:extLst>
                    <a:ext uri="{FF2B5EF4-FFF2-40B4-BE49-F238E27FC236}">
                      <a16:creationId xmlns:a16="http://schemas.microsoft.com/office/drawing/2014/main" id="{1935B09F-0794-456C-A6EF-6A495FB131C1}"/>
                    </a:ext>
                  </a:extLst>
                </p:cNvPr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" name="Google Shape;12390;p74">
                <a:extLst>
                  <a:ext uri="{FF2B5EF4-FFF2-40B4-BE49-F238E27FC236}">
                    <a16:creationId xmlns:a16="http://schemas.microsoft.com/office/drawing/2014/main" id="{D7F16517-2386-49C7-A7F6-252AC59C4C26}"/>
                  </a:ext>
                </a:extLst>
              </p:cNvPr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  <a:grpFill/>
            </p:grpSpPr>
            <p:sp>
              <p:nvSpPr>
                <p:cNvPr id="368" name="Google Shape;12391;p74">
                  <a:extLst>
                    <a:ext uri="{FF2B5EF4-FFF2-40B4-BE49-F238E27FC236}">
                      <a16:creationId xmlns:a16="http://schemas.microsoft.com/office/drawing/2014/main" id="{829C21DC-87C6-4709-BE9F-5ECD1A295B27}"/>
                    </a:ext>
                  </a:extLst>
                </p:cNvPr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12392;p74">
                  <a:extLst>
                    <a:ext uri="{FF2B5EF4-FFF2-40B4-BE49-F238E27FC236}">
                      <a16:creationId xmlns:a16="http://schemas.microsoft.com/office/drawing/2014/main" id="{3D655688-D924-4D60-9F82-EDA29D964546}"/>
                    </a:ext>
                  </a:extLst>
                </p:cNvPr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" name="Google Shape;12393;p74">
                <a:extLst>
                  <a:ext uri="{FF2B5EF4-FFF2-40B4-BE49-F238E27FC236}">
                    <a16:creationId xmlns:a16="http://schemas.microsoft.com/office/drawing/2014/main" id="{DF370B2A-1DE2-4F8B-9DC7-38ADEA181C4D}"/>
                  </a:ext>
                </a:extLst>
              </p:cNvPr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  <a:grpFill/>
            </p:grpSpPr>
            <p:sp>
              <p:nvSpPr>
                <p:cNvPr id="366" name="Google Shape;12394;p74">
                  <a:extLst>
                    <a:ext uri="{FF2B5EF4-FFF2-40B4-BE49-F238E27FC236}">
                      <a16:creationId xmlns:a16="http://schemas.microsoft.com/office/drawing/2014/main" id="{DAAF9745-C3D2-4CE8-9802-A9977D011767}"/>
                    </a:ext>
                  </a:extLst>
                </p:cNvPr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12395;p74">
                  <a:extLst>
                    <a:ext uri="{FF2B5EF4-FFF2-40B4-BE49-F238E27FC236}">
                      <a16:creationId xmlns:a16="http://schemas.microsoft.com/office/drawing/2014/main" id="{F8B9790C-2FB3-4CD6-9917-11DA19E68B69}"/>
                    </a:ext>
                  </a:extLst>
                </p:cNvPr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4" name="Google Shape;12396;p74">
                <a:extLst>
                  <a:ext uri="{FF2B5EF4-FFF2-40B4-BE49-F238E27FC236}">
                    <a16:creationId xmlns:a16="http://schemas.microsoft.com/office/drawing/2014/main" id="{306C14B5-3BB3-4F07-82AC-1C3BC0331F3B}"/>
                  </a:ext>
                </a:extLst>
              </p:cNvPr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  <a:grpFill/>
            </p:grpSpPr>
            <p:sp>
              <p:nvSpPr>
                <p:cNvPr id="364" name="Google Shape;12397;p74">
                  <a:extLst>
                    <a:ext uri="{FF2B5EF4-FFF2-40B4-BE49-F238E27FC236}">
                      <a16:creationId xmlns:a16="http://schemas.microsoft.com/office/drawing/2014/main" id="{E631ED98-DBC6-4F14-8CB2-3B502E7135F1}"/>
                    </a:ext>
                  </a:extLst>
                </p:cNvPr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12398;p74">
                  <a:extLst>
                    <a:ext uri="{FF2B5EF4-FFF2-40B4-BE49-F238E27FC236}">
                      <a16:creationId xmlns:a16="http://schemas.microsoft.com/office/drawing/2014/main" id="{90F47926-F074-4111-AECC-5907D716D779}"/>
                    </a:ext>
                  </a:extLst>
                </p:cNvPr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" name="Google Shape;12399;p74">
                <a:extLst>
                  <a:ext uri="{FF2B5EF4-FFF2-40B4-BE49-F238E27FC236}">
                    <a16:creationId xmlns:a16="http://schemas.microsoft.com/office/drawing/2014/main" id="{9F509E5E-33A3-4678-8D26-161F9F21F2BA}"/>
                  </a:ext>
                </a:extLst>
              </p:cNvPr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  <a:grpFill/>
            </p:grpSpPr>
            <p:sp>
              <p:nvSpPr>
                <p:cNvPr id="362" name="Google Shape;12400;p74">
                  <a:extLst>
                    <a:ext uri="{FF2B5EF4-FFF2-40B4-BE49-F238E27FC236}">
                      <a16:creationId xmlns:a16="http://schemas.microsoft.com/office/drawing/2014/main" id="{670465BA-BB66-4BF9-8EE7-DF5158949B55}"/>
                    </a:ext>
                  </a:extLst>
                </p:cNvPr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12401;p74">
                  <a:extLst>
                    <a:ext uri="{FF2B5EF4-FFF2-40B4-BE49-F238E27FC236}">
                      <a16:creationId xmlns:a16="http://schemas.microsoft.com/office/drawing/2014/main" id="{76581384-0B81-480F-94AF-E5F722DBA924}"/>
                    </a:ext>
                  </a:extLst>
                </p:cNvPr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" name="Google Shape;12402;p74">
                <a:extLst>
                  <a:ext uri="{FF2B5EF4-FFF2-40B4-BE49-F238E27FC236}">
                    <a16:creationId xmlns:a16="http://schemas.microsoft.com/office/drawing/2014/main" id="{9408D0CB-3E04-4ACD-B8AB-0AF44B7F04D7}"/>
                  </a:ext>
                </a:extLst>
              </p:cNvPr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  <a:grpFill/>
            </p:grpSpPr>
            <p:sp>
              <p:nvSpPr>
                <p:cNvPr id="360" name="Google Shape;12403;p74">
                  <a:extLst>
                    <a:ext uri="{FF2B5EF4-FFF2-40B4-BE49-F238E27FC236}">
                      <a16:creationId xmlns:a16="http://schemas.microsoft.com/office/drawing/2014/main" id="{C0C66948-DF22-4D9A-A4D2-8D137F25B724}"/>
                    </a:ext>
                  </a:extLst>
                </p:cNvPr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12404;p74">
                  <a:extLst>
                    <a:ext uri="{FF2B5EF4-FFF2-40B4-BE49-F238E27FC236}">
                      <a16:creationId xmlns:a16="http://schemas.microsoft.com/office/drawing/2014/main" id="{B6D914C4-3D18-46C2-9820-8E6A6F90045A}"/>
                    </a:ext>
                  </a:extLst>
                </p:cNvPr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" name="Google Shape;12405;p74">
                <a:extLst>
                  <a:ext uri="{FF2B5EF4-FFF2-40B4-BE49-F238E27FC236}">
                    <a16:creationId xmlns:a16="http://schemas.microsoft.com/office/drawing/2014/main" id="{E3CF9B2F-11AE-4E63-A6D2-F3A90C85FFCD}"/>
                  </a:ext>
                </a:extLst>
              </p:cNvPr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  <a:grpFill/>
            </p:grpSpPr>
            <p:sp>
              <p:nvSpPr>
                <p:cNvPr id="358" name="Google Shape;12406;p74">
                  <a:extLst>
                    <a:ext uri="{FF2B5EF4-FFF2-40B4-BE49-F238E27FC236}">
                      <a16:creationId xmlns:a16="http://schemas.microsoft.com/office/drawing/2014/main" id="{7C1E1A6F-B810-44CF-A3D7-A2C804C69407}"/>
                    </a:ext>
                  </a:extLst>
                </p:cNvPr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12407;p74">
                  <a:extLst>
                    <a:ext uri="{FF2B5EF4-FFF2-40B4-BE49-F238E27FC236}">
                      <a16:creationId xmlns:a16="http://schemas.microsoft.com/office/drawing/2014/main" id="{BDE521BB-083C-46FA-AA4E-3E66587552EB}"/>
                    </a:ext>
                  </a:extLst>
                </p:cNvPr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8" name="Google Shape;12408;p74">
                <a:extLst>
                  <a:ext uri="{FF2B5EF4-FFF2-40B4-BE49-F238E27FC236}">
                    <a16:creationId xmlns:a16="http://schemas.microsoft.com/office/drawing/2014/main" id="{A431D2CE-9A67-4251-9B78-3B0A0C0A373A}"/>
                  </a:ext>
                </a:extLst>
              </p:cNvPr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  <a:grpFill/>
            </p:grpSpPr>
            <p:sp>
              <p:nvSpPr>
                <p:cNvPr id="356" name="Google Shape;12409;p74">
                  <a:extLst>
                    <a:ext uri="{FF2B5EF4-FFF2-40B4-BE49-F238E27FC236}">
                      <a16:creationId xmlns:a16="http://schemas.microsoft.com/office/drawing/2014/main" id="{26F54A04-FBA2-46CE-B25A-4C2A08CBCA92}"/>
                    </a:ext>
                  </a:extLst>
                </p:cNvPr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12410;p74">
                  <a:extLst>
                    <a:ext uri="{FF2B5EF4-FFF2-40B4-BE49-F238E27FC236}">
                      <a16:creationId xmlns:a16="http://schemas.microsoft.com/office/drawing/2014/main" id="{759E55A2-768B-4BA1-9DD6-3F74299D894A}"/>
                    </a:ext>
                  </a:extLst>
                </p:cNvPr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12411;p74">
                <a:extLst>
                  <a:ext uri="{FF2B5EF4-FFF2-40B4-BE49-F238E27FC236}">
                    <a16:creationId xmlns:a16="http://schemas.microsoft.com/office/drawing/2014/main" id="{35017EC1-2C57-47D8-A280-8B5DC683F737}"/>
                  </a:ext>
                </a:extLst>
              </p:cNvPr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  <a:grpFill/>
            </p:grpSpPr>
            <p:sp>
              <p:nvSpPr>
                <p:cNvPr id="354" name="Google Shape;12412;p74">
                  <a:extLst>
                    <a:ext uri="{FF2B5EF4-FFF2-40B4-BE49-F238E27FC236}">
                      <a16:creationId xmlns:a16="http://schemas.microsoft.com/office/drawing/2014/main" id="{3C87168C-A3C0-44BA-ABEF-B3114B5BB17A}"/>
                    </a:ext>
                  </a:extLst>
                </p:cNvPr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12413;p74">
                  <a:extLst>
                    <a:ext uri="{FF2B5EF4-FFF2-40B4-BE49-F238E27FC236}">
                      <a16:creationId xmlns:a16="http://schemas.microsoft.com/office/drawing/2014/main" id="{544AAB5B-6F3C-455A-A623-A661B429EE9C}"/>
                    </a:ext>
                  </a:extLst>
                </p:cNvPr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" name="Google Shape;12414;p74">
                <a:extLst>
                  <a:ext uri="{FF2B5EF4-FFF2-40B4-BE49-F238E27FC236}">
                    <a16:creationId xmlns:a16="http://schemas.microsoft.com/office/drawing/2014/main" id="{0D2D48F0-A67C-43B9-836E-F1CFABABCE06}"/>
                  </a:ext>
                </a:extLst>
              </p:cNvPr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  <a:grpFill/>
            </p:grpSpPr>
            <p:sp>
              <p:nvSpPr>
                <p:cNvPr id="352" name="Google Shape;12415;p74">
                  <a:extLst>
                    <a:ext uri="{FF2B5EF4-FFF2-40B4-BE49-F238E27FC236}">
                      <a16:creationId xmlns:a16="http://schemas.microsoft.com/office/drawing/2014/main" id="{CF7C14DD-61DA-4DA2-9A25-8A8A12B04454}"/>
                    </a:ext>
                  </a:extLst>
                </p:cNvPr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12416;p74">
                  <a:extLst>
                    <a:ext uri="{FF2B5EF4-FFF2-40B4-BE49-F238E27FC236}">
                      <a16:creationId xmlns:a16="http://schemas.microsoft.com/office/drawing/2014/main" id="{C6E651BC-A651-4841-98E4-B346A22E9940}"/>
                    </a:ext>
                  </a:extLst>
                </p:cNvPr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" name="Google Shape;12417;p74">
                <a:extLst>
                  <a:ext uri="{FF2B5EF4-FFF2-40B4-BE49-F238E27FC236}">
                    <a16:creationId xmlns:a16="http://schemas.microsoft.com/office/drawing/2014/main" id="{C1C18AD6-1D15-44E3-A6A5-1414953B67B9}"/>
                  </a:ext>
                </a:extLst>
              </p:cNvPr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  <a:grpFill/>
            </p:grpSpPr>
            <p:sp>
              <p:nvSpPr>
                <p:cNvPr id="350" name="Google Shape;12418;p74">
                  <a:extLst>
                    <a:ext uri="{FF2B5EF4-FFF2-40B4-BE49-F238E27FC236}">
                      <a16:creationId xmlns:a16="http://schemas.microsoft.com/office/drawing/2014/main" id="{52316588-FE45-4F7A-A307-22CFDAAF93E0}"/>
                    </a:ext>
                  </a:extLst>
                </p:cNvPr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12419;p74">
                  <a:extLst>
                    <a:ext uri="{FF2B5EF4-FFF2-40B4-BE49-F238E27FC236}">
                      <a16:creationId xmlns:a16="http://schemas.microsoft.com/office/drawing/2014/main" id="{DAC09001-E21A-4036-9B45-274E26BD1416}"/>
                    </a:ext>
                  </a:extLst>
                </p:cNvPr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2" name="Google Shape;12420;p74">
                <a:extLst>
                  <a:ext uri="{FF2B5EF4-FFF2-40B4-BE49-F238E27FC236}">
                    <a16:creationId xmlns:a16="http://schemas.microsoft.com/office/drawing/2014/main" id="{4B7A6651-DCD5-4932-80DC-6BC77BE1941F}"/>
                  </a:ext>
                </a:extLst>
              </p:cNvPr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  <a:grpFill/>
            </p:grpSpPr>
            <p:sp>
              <p:nvSpPr>
                <p:cNvPr id="348" name="Google Shape;12421;p74">
                  <a:extLst>
                    <a:ext uri="{FF2B5EF4-FFF2-40B4-BE49-F238E27FC236}">
                      <a16:creationId xmlns:a16="http://schemas.microsoft.com/office/drawing/2014/main" id="{42F51283-DDCD-4981-A63E-D6E3F2226641}"/>
                    </a:ext>
                  </a:extLst>
                </p:cNvPr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12422;p74">
                  <a:extLst>
                    <a:ext uri="{FF2B5EF4-FFF2-40B4-BE49-F238E27FC236}">
                      <a16:creationId xmlns:a16="http://schemas.microsoft.com/office/drawing/2014/main" id="{71E021D8-5FB2-4F0E-B239-EEFF79697B3A}"/>
                    </a:ext>
                  </a:extLst>
                </p:cNvPr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3" name="Google Shape;12423;p74">
                <a:extLst>
                  <a:ext uri="{FF2B5EF4-FFF2-40B4-BE49-F238E27FC236}">
                    <a16:creationId xmlns:a16="http://schemas.microsoft.com/office/drawing/2014/main" id="{9FDBBA81-131D-408B-A2BA-89B92A27F586}"/>
                  </a:ext>
                </a:extLst>
              </p:cNvPr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  <a:grpFill/>
            </p:grpSpPr>
            <p:sp>
              <p:nvSpPr>
                <p:cNvPr id="346" name="Google Shape;12424;p74">
                  <a:extLst>
                    <a:ext uri="{FF2B5EF4-FFF2-40B4-BE49-F238E27FC236}">
                      <a16:creationId xmlns:a16="http://schemas.microsoft.com/office/drawing/2014/main" id="{A45762EC-3F7E-42E5-99CD-111057C032F9}"/>
                    </a:ext>
                  </a:extLst>
                </p:cNvPr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12425;p74">
                  <a:extLst>
                    <a:ext uri="{FF2B5EF4-FFF2-40B4-BE49-F238E27FC236}">
                      <a16:creationId xmlns:a16="http://schemas.microsoft.com/office/drawing/2014/main" id="{1E067516-CBFD-47C3-B544-0245B384E1FD}"/>
                    </a:ext>
                  </a:extLst>
                </p:cNvPr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4" name="Google Shape;12426;p74">
                <a:extLst>
                  <a:ext uri="{FF2B5EF4-FFF2-40B4-BE49-F238E27FC236}">
                    <a16:creationId xmlns:a16="http://schemas.microsoft.com/office/drawing/2014/main" id="{14E29AA5-A06E-4993-AC02-12DAAFB8FEAB}"/>
                  </a:ext>
                </a:extLst>
              </p:cNvPr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  <a:grpFill/>
            </p:grpSpPr>
            <p:sp>
              <p:nvSpPr>
                <p:cNvPr id="344" name="Google Shape;12427;p74">
                  <a:extLst>
                    <a:ext uri="{FF2B5EF4-FFF2-40B4-BE49-F238E27FC236}">
                      <a16:creationId xmlns:a16="http://schemas.microsoft.com/office/drawing/2014/main" id="{59489400-A9A1-418A-9CF7-2E51FA898B0D}"/>
                    </a:ext>
                  </a:extLst>
                </p:cNvPr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12428;p74">
                  <a:extLst>
                    <a:ext uri="{FF2B5EF4-FFF2-40B4-BE49-F238E27FC236}">
                      <a16:creationId xmlns:a16="http://schemas.microsoft.com/office/drawing/2014/main" id="{DA60F542-23D9-46B4-B3CC-18F4C250627C}"/>
                    </a:ext>
                  </a:extLst>
                </p:cNvPr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5" name="Google Shape;12429;p74">
                <a:extLst>
                  <a:ext uri="{FF2B5EF4-FFF2-40B4-BE49-F238E27FC236}">
                    <a16:creationId xmlns:a16="http://schemas.microsoft.com/office/drawing/2014/main" id="{B4AD61D1-77F1-4824-AA46-E75F9E47EC6F}"/>
                  </a:ext>
                </a:extLst>
              </p:cNvPr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  <a:grpFill/>
            </p:grpSpPr>
            <p:sp>
              <p:nvSpPr>
                <p:cNvPr id="342" name="Google Shape;12430;p74">
                  <a:extLst>
                    <a:ext uri="{FF2B5EF4-FFF2-40B4-BE49-F238E27FC236}">
                      <a16:creationId xmlns:a16="http://schemas.microsoft.com/office/drawing/2014/main" id="{51E96C5B-8A10-4C98-9AAC-365929A0AD1A}"/>
                    </a:ext>
                  </a:extLst>
                </p:cNvPr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12431;p74">
                  <a:extLst>
                    <a:ext uri="{FF2B5EF4-FFF2-40B4-BE49-F238E27FC236}">
                      <a16:creationId xmlns:a16="http://schemas.microsoft.com/office/drawing/2014/main" id="{323F6603-D8EA-4D96-863E-04A9CE65A54B}"/>
                    </a:ext>
                  </a:extLst>
                </p:cNvPr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6" name="Google Shape;12432;p74">
                <a:extLst>
                  <a:ext uri="{FF2B5EF4-FFF2-40B4-BE49-F238E27FC236}">
                    <a16:creationId xmlns:a16="http://schemas.microsoft.com/office/drawing/2014/main" id="{B797AB72-3F1C-4D85-86B2-C928EFBF3648}"/>
                  </a:ext>
                </a:extLst>
              </p:cNvPr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  <a:grpFill/>
            </p:grpSpPr>
            <p:sp>
              <p:nvSpPr>
                <p:cNvPr id="340" name="Google Shape;12433;p74">
                  <a:extLst>
                    <a:ext uri="{FF2B5EF4-FFF2-40B4-BE49-F238E27FC236}">
                      <a16:creationId xmlns:a16="http://schemas.microsoft.com/office/drawing/2014/main" id="{ECA91019-288F-4B5B-9192-7AFF89B96091}"/>
                    </a:ext>
                  </a:extLst>
                </p:cNvPr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12434;p74">
                  <a:extLst>
                    <a:ext uri="{FF2B5EF4-FFF2-40B4-BE49-F238E27FC236}">
                      <a16:creationId xmlns:a16="http://schemas.microsoft.com/office/drawing/2014/main" id="{FE4390DE-21FD-4526-825F-1C7FABDF465D}"/>
                    </a:ext>
                  </a:extLst>
                </p:cNvPr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" name="Google Shape;12435;p74">
                <a:extLst>
                  <a:ext uri="{FF2B5EF4-FFF2-40B4-BE49-F238E27FC236}">
                    <a16:creationId xmlns:a16="http://schemas.microsoft.com/office/drawing/2014/main" id="{6DC950EC-E40F-404E-909B-887062EFB0E1}"/>
                  </a:ext>
                </a:extLst>
              </p:cNvPr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  <a:grpFill/>
            </p:grpSpPr>
            <p:sp>
              <p:nvSpPr>
                <p:cNvPr id="338" name="Google Shape;12436;p74">
                  <a:extLst>
                    <a:ext uri="{FF2B5EF4-FFF2-40B4-BE49-F238E27FC236}">
                      <a16:creationId xmlns:a16="http://schemas.microsoft.com/office/drawing/2014/main" id="{5C30BE51-AE80-49D9-9FF2-EA93D13E9BB3}"/>
                    </a:ext>
                  </a:extLst>
                </p:cNvPr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12437;p74">
                  <a:extLst>
                    <a:ext uri="{FF2B5EF4-FFF2-40B4-BE49-F238E27FC236}">
                      <a16:creationId xmlns:a16="http://schemas.microsoft.com/office/drawing/2014/main" id="{A0729BE0-16CC-42E6-A66D-AF91A633CDAD}"/>
                    </a:ext>
                  </a:extLst>
                </p:cNvPr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8" name="Google Shape;12438;p74">
                <a:extLst>
                  <a:ext uri="{FF2B5EF4-FFF2-40B4-BE49-F238E27FC236}">
                    <a16:creationId xmlns:a16="http://schemas.microsoft.com/office/drawing/2014/main" id="{9FEDC821-68FA-48DC-A143-8504CAE81B6D}"/>
                  </a:ext>
                </a:extLst>
              </p:cNvPr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  <a:grpFill/>
            </p:grpSpPr>
            <p:sp>
              <p:nvSpPr>
                <p:cNvPr id="336" name="Google Shape;12439;p74">
                  <a:extLst>
                    <a:ext uri="{FF2B5EF4-FFF2-40B4-BE49-F238E27FC236}">
                      <a16:creationId xmlns:a16="http://schemas.microsoft.com/office/drawing/2014/main" id="{4F62728B-0B4F-47BC-943B-796E0446BF06}"/>
                    </a:ext>
                  </a:extLst>
                </p:cNvPr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12440;p74">
                  <a:extLst>
                    <a:ext uri="{FF2B5EF4-FFF2-40B4-BE49-F238E27FC236}">
                      <a16:creationId xmlns:a16="http://schemas.microsoft.com/office/drawing/2014/main" id="{F19C8FE9-A837-456F-9C0F-ED9ACB2C564C}"/>
                    </a:ext>
                  </a:extLst>
                </p:cNvPr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9" name="Google Shape;12441;p74">
                <a:extLst>
                  <a:ext uri="{FF2B5EF4-FFF2-40B4-BE49-F238E27FC236}">
                    <a16:creationId xmlns:a16="http://schemas.microsoft.com/office/drawing/2014/main" id="{1D412111-6196-4CD2-8753-96249EC2066D}"/>
                  </a:ext>
                </a:extLst>
              </p:cNvPr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  <a:grpFill/>
            </p:grpSpPr>
            <p:sp>
              <p:nvSpPr>
                <p:cNvPr id="334" name="Google Shape;12442;p74">
                  <a:extLst>
                    <a:ext uri="{FF2B5EF4-FFF2-40B4-BE49-F238E27FC236}">
                      <a16:creationId xmlns:a16="http://schemas.microsoft.com/office/drawing/2014/main" id="{56DBCDA4-CF7D-4694-9B49-F53C3C00BDF1}"/>
                    </a:ext>
                  </a:extLst>
                </p:cNvPr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12443;p74">
                  <a:extLst>
                    <a:ext uri="{FF2B5EF4-FFF2-40B4-BE49-F238E27FC236}">
                      <a16:creationId xmlns:a16="http://schemas.microsoft.com/office/drawing/2014/main" id="{1341AF3E-3263-46FE-B449-A0271E405537}"/>
                    </a:ext>
                  </a:extLst>
                </p:cNvPr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0" name="Google Shape;12444;p74">
                <a:extLst>
                  <a:ext uri="{FF2B5EF4-FFF2-40B4-BE49-F238E27FC236}">
                    <a16:creationId xmlns:a16="http://schemas.microsoft.com/office/drawing/2014/main" id="{2D1AFA54-FA32-4FDE-B91B-A1C87160B06C}"/>
                  </a:ext>
                </a:extLst>
              </p:cNvPr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  <a:grpFill/>
            </p:grpSpPr>
            <p:sp>
              <p:nvSpPr>
                <p:cNvPr id="332" name="Google Shape;12445;p74">
                  <a:extLst>
                    <a:ext uri="{FF2B5EF4-FFF2-40B4-BE49-F238E27FC236}">
                      <a16:creationId xmlns:a16="http://schemas.microsoft.com/office/drawing/2014/main" id="{A14C5335-8AD8-4772-AF3E-6919F40A4451}"/>
                    </a:ext>
                  </a:extLst>
                </p:cNvPr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12446;p74">
                  <a:extLst>
                    <a:ext uri="{FF2B5EF4-FFF2-40B4-BE49-F238E27FC236}">
                      <a16:creationId xmlns:a16="http://schemas.microsoft.com/office/drawing/2014/main" id="{10BE56A4-5A1E-4426-8941-7EF4F9F466DB}"/>
                    </a:ext>
                  </a:extLst>
                </p:cNvPr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12447;p74">
                <a:extLst>
                  <a:ext uri="{FF2B5EF4-FFF2-40B4-BE49-F238E27FC236}">
                    <a16:creationId xmlns:a16="http://schemas.microsoft.com/office/drawing/2014/main" id="{F38620B1-4634-457C-AD55-1C5F0570547A}"/>
                  </a:ext>
                </a:extLst>
              </p:cNvPr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2448;p74">
                <a:extLst>
                  <a:ext uri="{FF2B5EF4-FFF2-40B4-BE49-F238E27FC236}">
                    <a16:creationId xmlns:a16="http://schemas.microsoft.com/office/drawing/2014/main" id="{54C79F43-47E2-4F23-A482-E9CB78EB324E}"/>
                  </a:ext>
                </a:extLst>
              </p:cNvPr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3" name="Google Shape;12449;p74">
                <a:extLst>
                  <a:ext uri="{FF2B5EF4-FFF2-40B4-BE49-F238E27FC236}">
                    <a16:creationId xmlns:a16="http://schemas.microsoft.com/office/drawing/2014/main" id="{07A5A719-7082-4C6A-95B2-813B818D38E4}"/>
                  </a:ext>
                </a:extLst>
              </p:cNvPr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  <a:grpFill/>
            </p:grpSpPr>
            <p:sp>
              <p:nvSpPr>
                <p:cNvPr id="330" name="Google Shape;12450;p74">
                  <a:extLst>
                    <a:ext uri="{FF2B5EF4-FFF2-40B4-BE49-F238E27FC236}">
                      <a16:creationId xmlns:a16="http://schemas.microsoft.com/office/drawing/2014/main" id="{778C48D2-DACB-4ED6-B84F-4B19B46E8AB4}"/>
                    </a:ext>
                  </a:extLst>
                </p:cNvPr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12451;p74">
                  <a:extLst>
                    <a:ext uri="{FF2B5EF4-FFF2-40B4-BE49-F238E27FC236}">
                      <a16:creationId xmlns:a16="http://schemas.microsoft.com/office/drawing/2014/main" id="{165DB325-4195-4711-87DD-0B3E11187095}"/>
                    </a:ext>
                  </a:extLst>
                </p:cNvPr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4" name="Google Shape;12452;p74">
                <a:extLst>
                  <a:ext uri="{FF2B5EF4-FFF2-40B4-BE49-F238E27FC236}">
                    <a16:creationId xmlns:a16="http://schemas.microsoft.com/office/drawing/2014/main" id="{0A91A8CB-D053-40DA-B4E3-E12788B420D7}"/>
                  </a:ext>
                </a:extLst>
              </p:cNvPr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  <a:grpFill/>
            </p:grpSpPr>
            <p:sp>
              <p:nvSpPr>
                <p:cNvPr id="328" name="Google Shape;12453;p74">
                  <a:extLst>
                    <a:ext uri="{FF2B5EF4-FFF2-40B4-BE49-F238E27FC236}">
                      <a16:creationId xmlns:a16="http://schemas.microsoft.com/office/drawing/2014/main" id="{89798456-8F68-46D3-9C83-A9B39EDA326A}"/>
                    </a:ext>
                  </a:extLst>
                </p:cNvPr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12454;p74">
                  <a:extLst>
                    <a:ext uri="{FF2B5EF4-FFF2-40B4-BE49-F238E27FC236}">
                      <a16:creationId xmlns:a16="http://schemas.microsoft.com/office/drawing/2014/main" id="{00F250D5-4032-4075-9E25-0AB4209DD1C7}"/>
                    </a:ext>
                  </a:extLst>
                </p:cNvPr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" name="Google Shape;12455;p74">
                <a:extLst>
                  <a:ext uri="{FF2B5EF4-FFF2-40B4-BE49-F238E27FC236}">
                    <a16:creationId xmlns:a16="http://schemas.microsoft.com/office/drawing/2014/main" id="{B44FACB9-2831-4942-993E-08287FEAEA73}"/>
                  </a:ext>
                </a:extLst>
              </p:cNvPr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  <a:grpFill/>
            </p:grpSpPr>
            <p:sp>
              <p:nvSpPr>
                <p:cNvPr id="326" name="Google Shape;12456;p74">
                  <a:extLst>
                    <a:ext uri="{FF2B5EF4-FFF2-40B4-BE49-F238E27FC236}">
                      <a16:creationId xmlns:a16="http://schemas.microsoft.com/office/drawing/2014/main" id="{1A047E72-F17A-48FC-86EF-4B1BD65602D8}"/>
                    </a:ext>
                  </a:extLst>
                </p:cNvPr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12457;p74">
                  <a:extLst>
                    <a:ext uri="{FF2B5EF4-FFF2-40B4-BE49-F238E27FC236}">
                      <a16:creationId xmlns:a16="http://schemas.microsoft.com/office/drawing/2014/main" id="{CEC8063B-FD66-424E-865D-EBD69F539721}"/>
                    </a:ext>
                  </a:extLst>
                </p:cNvPr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" name="Google Shape;12458;p74">
              <a:extLst>
                <a:ext uri="{FF2B5EF4-FFF2-40B4-BE49-F238E27FC236}">
                  <a16:creationId xmlns:a16="http://schemas.microsoft.com/office/drawing/2014/main" id="{7B6055ED-5026-4776-889D-9775CCD1A2B8}"/>
                </a:ext>
              </a:extLst>
            </p:cNvPr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  <a:grpFill/>
          </p:grpSpPr>
          <p:grpSp>
            <p:nvGrpSpPr>
              <p:cNvPr id="19" name="Google Shape;12459;p74">
                <a:extLst>
                  <a:ext uri="{FF2B5EF4-FFF2-40B4-BE49-F238E27FC236}">
                    <a16:creationId xmlns:a16="http://schemas.microsoft.com/office/drawing/2014/main" id="{96D35195-D5F4-4EB5-A8A3-7C71C02E95EB}"/>
                  </a:ext>
                </a:extLst>
              </p:cNvPr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  <a:grpFill/>
            </p:grpSpPr>
            <p:sp>
              <p:nvSpPr>
                <p:cNvPr id="157" name="Google Shape;12460;p74">
                  <a:extLst>
                    <a:ext uri="{FF2B5EF4-FFF2-40B4-BE49-F238E27FC236}">
                      <a16:creationId xmlns:a16="http://schemas.microsoft.com/office/drawing/2014/main" id="{C627649A-4066-4E03-88B7-12E54046AFF0}"/>
                    </a:ext>
                  </a:extLst>
                </p:cNvPr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2461;p74">
                  <a:extLst>
                    <a:ext uri="{FF2B5EF4-FFF2-40B4-BE49-F238E27FC236}">
                      <a16:creationId xmlns:a16="http://schemas.microsoft.com/office/drawing/2014/main" id="{695856ED-C681-4246-84A7-E19B50626E37}"/>
                    </a:ext>
                  </a:extLst>
                </p:cNvPr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2462;p74">
                  <a:extLst>
                    <a:ext uri="{FF2B5EF4-FFF2-40B4-BE49-F238E27FC236}">
                      <a16:creationId xmlns:a16="http://schemas.microsoft.com/office/drawing/2014/main" id="{78A71E36-F5BB-400E-829B-C5EC476B4A20}"/>
                    </a:ext>
                  </a:extLst>
                </p:cNvPr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2463;p74">
                  <a:extLst>
                    <a:ext uri="{FF2B5EF4-FFF2-40B4-BE49-F238E27FC236}">
                      <a16:creationId xmlns:a16="http://schemas.microsoft.com/office/drawing/2014/main" id="{016EEE72-D5CF-49C6-997C-5D980E6E049A}"/>
                    </a:ext>
                  </a:extLst>
                </p:cNvPr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2464;p74">
                  <a:extLst>
                    <a:ext uri="{FF2B5EF4-FFF2-40B4-BE49-F238E27FC236}">
                      <a16:creationId xmlns:a16="http://schemas.microsoft.com/office/drawing/2014/main" id="{902C0D12-DA77-4C15-B970-D4F30CB11773}"/>
                    </a:ext>
                  </a:extLst>
                </p:cNvPr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2465;p74">
                  <a:extLst>
                    <a:ext uri="{FF2B5EF4-FFF2-40B4-BE49-F238E27FC236}">
                      <a16:creationId xmlns:a16="http://schemas.microsoft.com/office/drawing/2014/main" id="{29CE2A66-DC8A-4B2E-9A00-9C177B292597}"/>
                    </a:ext>
                  </a:extLst>
                </p:cNvPr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2466;p74">
                  <a:extLst>
                    <a:ext uri="{FF2B5EF4-FFF2-40B4-BE49-F238E27FC236}">
                      <a16:creationId xmlns:a16="http://schemas.microsoft.com/office/drawing/2014/main" id="{EF7B4A7D-86E1-4493-B31C-6939023E2AD8}"/>
                    </a:ext>
                  </a:extLst>
                </p:cNvPr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2467;p74">
                  <a:extLst>
                    <a:ext uri="{FF2B5EF4-FFF2-40B4-BE49-F238E27FC236}">
                      <a16:creationId xmlns:a16="http://schemas.microsoft.com/office/drawing/2014/main" id="{17EECC9F-A53C-48CA-9D7D-89E08F513C2B}"/>
                    </a:ext>
                  </a:extLst>
                </p:cNvPr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2468;p74">
                  <a:extLst>
                    <a:ext uri="{FF2B5EF4-FFF2-40B4-BE49-F238E27FC236}">
                      <a16:creationId xmlns:a16="http://schemas.microsoft.com/office/drawing/2014/main" id="{81F297C5-4F23-470F-82BD-D02ABB9364D6}"/>
                    </a:ext>
                  </a:extLst>
                </p:cNvPr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2469;p74">
                  <a:extLst>
                    <a:ext uri="{FF2B5EF4-FFF2-40B4-BE49-F238E27FC236}">
                      <a16:creationId xmlns:a16="http://schemas.microsoft.com/office/drawing/2014/main" id="{7847330A-F689-43FD-BDD7-8B1D80FA0980}"/>
                    </a:ext>
                  </a:extLst>
                </p:cNvPr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2470;p74">
                  <a:extLst>
                    <a:ext uri="{FF2B5EF4-FFF2-40B4-BE49-F238E27FC236}">
                      <a16:creationId xmlns:a16="http://schemas.microsoft.com/office/drawing/2014/main" id="{394E6FCD-7D9C-427E-AEFD-882C1EEA30F3}"/>
                    </a:ext>
                  </a:extLst>
                </p:cNvPr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2471;p74">
                  <a:extLst>
                    <a:ext uri="{FF2B5EF4-FFF2-40B4-BE49-F238E27FC236}">
                      <a16:creationId xmlns:a16="http://schemas.microsoft.com/office/drawing/2014/main" id="{7EA39601-2258-43BF-9E26-B4CE395832B8}"/>
                    </a:ext>
                  </a:extLst>
                </p:cNvPr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2472;p74">
                  <a:extLst>
                    <a:ext uri="{FF2B5EF4-FFF2-40B4-BE49-F238E27FC236}">
                      <a16:creationId xmlns:a16="http://schemas.microsoft.com/office/drawing/2014/main" id="{493C8DE1-6DFB-430A-8386-B20D9EC30F21}"/>
                    </a:ext>
                  </a:extLst>
                </p:cNvPr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2473;p74">
                  <a:extLst>
                    <a:ext uri="{FF2B5EF4-FFF2-40B4-BE49-F238E27FC236}">
                      <a16:creationId xmlns:a16="http://schemas.microsoft.com/office/drawing/2014/main" id="{8A4733B3-7B27-4879-9780-4BFD039F5E93}"/>
                    </a:ext>
                  </a:extLst>
                </p:cNvPr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2474;p74">
                  <a:extLst>
                    <a:ext uri="{FF2B5EF4-FFF2-40B4-BE49-F238E27FC236}">
                      <a16:creationId xmlns:a16="http://schemas.microsoft.com/office/drawing/2014/main" id="{59740567-B6F1-46E4-8A87-A75791ECE6CA}"/>
                    </a:ext>
                  </a:extLst>
                </p:cNvPr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2475;p74">
                  <a:extLst>
                    <a:ext uri="{FF2B5EF4-FFF2-40B4-BE49-F238E27FC236}">
                      <a16:creationId xmlns:a16="http://schemas.microsoft.com/office/drawing/2014/main" id="{63182C7B-AB75-4C38-B048-46D497585BAB}"/>
                    </a:ext>
                  </a:extLst>
                </p:cNvPr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2476;p74">
                  <a:extLst>
                    <a:ext uri="{FF2B5EF4-FFF2-40B4-BE49-F238E27FC236}">
                      <a16:creationId xmlns:a16="http://schemas.microsoft.com/office/drawing/2014/main" id="{80C8DA61-0312-4350-A16E-0C4E8BCD9C14}"/>
                    </a:ext>
                  </a:extLst>
                </p:cNvPr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2477;p74">
                  <a:extLst>
                    <a:ext uri="{FF2B5EF4-FFF2-40B4-BE49-F238E27FC236}">
                      <a16:creationId xmlns:a16="http://schemas.microsoft.com/office/drawing/2014/main" id="{EF1F3792-19D3-4536-A460-C95D5D9EAE96}"/>
                    </a:ext>
                  </a:extLst>
                </p:cNvPr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2478;p74">
                  <a:extLst>
                    <a:ext uri="{FF2B5EF4-FFF2-40B4-BE49-F238E27FC236}">
                      <a16:creationId xmlns:a16="http://schemas.microsoft.com/office/drawing/2014/main" id="{BE8B1298-B136-49FE-9A1B-C12010FE5430}"/>
                    </a:ext>
                  </a:extLst>
                </p:cNvPr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2479;p74">
                  <a:extLst>
                    <a:ext uri="{FF2B5EF4-FFF2-40B4-BE49-F238E27FC236}">
                      <a16:creationId xmlns:a16="http://schemas.microsoft.com/office/drawing/2014/main" id="{AE5E5AAB-C9B9-45C9-A0E6-074B9D44E466}"/>
                    </a:ext>
                  </a:extLst>
                </p:cNvPr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2480;p74">
                  <a:extLst>
                    <a:ext uri="{FF2B5EF4-FFF2-40B4-BE49-F238E27FC236}">
                      <a16:creationId xmlns:a16="http://schemas.microsoft.com/office/drawing/2014/main" id="{E91F8C77-DBC1-43DA-84DC-37C964E74452}"/>
                    </a:ext>
                  </a:extLst>
                </p:cNvPr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2481;p74">
                  <a:extLst>
                    <a:ext uri="{FF2B5EF4-FFF2-40B4-BE49-F238E27FC236}">
                      <a16:creationId xmlns:a16="http://schemas.microsoft.com/office/drawing/2014/main" id="{A8ADCD5B-65E1-49E4-A6E5-C2DB26CF882E}"/>
                    </a:ext>
                  </a:extLst>
                </p:cNvPr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2482;p74">
                  <a:extLst>
                    <a:ext uri="{FF2B5EF4-FFF2-40B4-BE49-F238E27FC236}">
                      <a16:creationId xmlns:a16="http://schemas.microsoft.com/office/drawing/2014/main" id="{262FB865-5ADA-4ECD-8A50-48FEADF0478A}"/>
                    </a:ext>
                  </a:extLst>
                </p:cNvPr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2483;p74">
                  <a:extLst>
                    <a:ext uri="{FF2B5EF4-FFF2-40B4-BE49-F238E27FC236}">
                      <a16:creationId xmlns:a16="http://schemas.microsoft.com/office/drawing/2014/main" id="{2FBE6549-0072-4A41-ABBC-5633ED2DC2CE}"/>
                    </a:ext>
                  </a:extLst>
                </p:cNvPr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2484;p74">
                  <a:extLst>
                    <a:ext uri="{FF2B5EF4-FFF2-40B4-BE49-F238E27FC236}">
                      <a16:creationId xmlns:a16="http://schemas.microsoft.com/office/drawing/2014/main" id="{9837927E-7833-4A85-A4C5-BA9BACB90D3F}"/>
                    </a:ext>
                  </a:extLst>
                </p:cNvPr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2485;p74">
                  <a:extLst>
                    <a:ext uri="{FF2B5EF4-FFF2-40B4-BE49-F238E27FC236}">
                      <a16:creationId xmlns:a16="http://schemas.microsoft.com/office/drawing/2014/main" id="{2791C3C2-4743-4B85-A54A-CDB0761F0DDA}"/>
                    </a:ext>
                  </a:extLst>
                </p:cNvPr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2486;p74">
                  <a:extLst>
                    <a:ext uri="{FF2B5EF4-FFF2-40B4-BE49-F238E27FC236}">
                      <a16:creationId xmlns:a16="http://schemas.microsoft.com/office/drawing/2014/main" id="{113387DF-B5F3-4A36-ADE2-AF0557C8B42F}"/>
                    </a:ext>
                  </a:extLst>
                </p:cNvPr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2487;p74">
                  <a:extLst>
                    <a:ext uri="{FF2B5EF4-FFF2-40B4-BE49-F238E27FC236}">
                      <a16:creationId xmlns:a16="http://schemas.microsoft.com/office/drawing/2014/main" id="{6A8D87B4-4313-40E3-8AA4-DBC98E9E292D}"/>
                    </a:ext>
                  </a:extLst>
                </p:cNvPr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2488;p74">
                  <a:extLst>
                    <a:ext uri="{FF2B5EF4-FFF2-40B4-BE49-F238E27FC236}">
                      <a16:creationId xmlns:a16="http://schemas.microsoft.com/office/drawing/2014/main" id="{A922E0FF-AF8C-4276-8915-4E6753A90F9D}"/>
                    </a:ext>
                  </a:extLst>
                </p:cNvPr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2489;p74">
                  <a:extLst>
                    <a:ext uri="{FF2B5EF4-FFF2-40B4-BE49-F238E27FC236}">
                      <a16:creationId xmlns:a16="http://schemas.microsoft.com/office/drawing/2014/main" id="{5EB8D51B-7D18-4151-8243-A5517504651E}"/>
                    </a:ext>
                  </a:extLst>
                </p:cNvPr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2490;p74">
                  <a:extLst>
                    <a:ext uri="{FF2B5EF4-FFF2-40B4-BE49-F238E27FC236}">
                      <a16:creationId xmlns:a16="http://schemas.microsoft.com/office/drawing/2014/main" id="{E70A9CED-7FDC-436B-B56C-85DC14E8C7C8}"/>
                    </a:ext>
                  </a:extLst>
                </p:cNvPr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2491;p74">
                  <a:extLst>
                    <a:ext uri="{FF2B5EF4-FFF2-40B4-BE49-F238E27FC236}">
                      <a16:creationId xmlns:a16="http://schemas.microsoft.com/office/drawing/2014/main" id="{82754100-792B-4E2D-A29F-C25A72D6D5C2}"/>
                    </a:ext>
                  </a:extLst>
                </p:cNvPr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2492;p74">
                  <a:extLst>
                    <a:ext uri="{FF2B5EF4-FFF2-40B4-BE49-F238E27FC236}">
                      <a16:creationId xmlns:a16="http://schemas.microsoft.com/office/drawing/2014/main" id="{A6D35BE4-6C86-4177-9FCB-AF1DA1AF4888}"/>
                    </a:ext>
                  </a:extLst>
                </p:cNvPr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2493;p74">
                  <a:extLst>
                    <a:ext uri="{FF2B5EF4-FFF2-40B4-BE49-F238E27FC236}">
                      <a16:creationId xmlns:a16="http://schemas.microsoft.com/office/drawing/2014/main" id="{A398963A-4080-44FB-B6F6-44CE42F7626A}"/>
                    </a:ext>
                  </a:extLst>
                </p:cNvPr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2494;p74">
                  <a:extLst>
                    <a:ext uri="{FF2B5EF4-FFF2-40B4-BE49-F238E27FC236}">
                      <a16:creationId xmlns:a16="http://schemas.microsoft.com/office/drawing/2014/main" id="{BECE4DE2-E430-46A2-BA12-2C58B312C7ED}"/>
                    </a:ext>
                  </a:extLst>
                </p:cNvPr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2495;p74">
                  <a:extLst>
                    <a:ext uri="{FF2B5EF4-FFF2-40B4-BE49-F238E27FC236}">
                      <a16:creationId xmlns:a16="http://schemas.microsoft.com/office/drawing/2014/main" id="{E914A08F-D5F6-4333-B5CD-05E96110D2BE}"/>
                    </a:ext>
                  </a:extLst>
                </p:cNvPr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2496;p74">
                  <a:extLst>
                    <a:ext uri="{FF2B5EF4-FFF2-40B4-BE49-F238E27FC236}">
                      <a16:creationId xmlns:a16="http://schemas.microsoft.com/office/drawing/2014/main" id="{9468B23C-A7D5-4671-AB86-07554E25D796}"/>
                    </a:ext>
                  </a:extLst>
                </p:cNvPr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2497;p74">
                  <a:extLst>
                    <a:ext uri="{FF2B5EF4-FFF2-40B4-BE49-F238E27FC236}">
                      <a16:creationId xmlns:a16="http://schemas.microsoft.com/office/drawing/2014/main" id="{0A3F3443-506C-4746-B2F0-C84AD4DB960F}"/>
                    </a:ext>
                  </a:extLst>
                </p:cNvPr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2498;p74">
                  <a:extLst>
                    <a:ext uri="{FF2B5EF4-FFF2-40B4-BE49-F238E27FC236}">
                      <a16:creationId xmlns:a16="http://schemas.microsoft.com/office/drawing/2014/main" id="{B1C4BF5F-4404-4E5D-B645-3AB7BDF4FE31}"/>
                    </a:ext>
                  </a:extLst>
                </p:cNvPr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2499;p74">
                  <a:extLst>
                    <a:ext uri="{FF2B5EF4-FFF2-40B4-BE49-F238E27FC236}">
                      <a16:creationId xmlns:a16="http://schemas.microsoft.com/office/drawing/2014/main" id="{91E36882-FE7A-4A8D-80F3-AB587334D23B}"/>
                    </a:ext>
                  </a:extLst>
                </p:cNvPr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2500;p74">
                  <a:extLst>
                    <a:ext uri="{FF2B5EF4-FFF2-40B4-BE49-F238E27FC236}">
                      <a16:creationId xmlns:a16="http://schemas.microsoft.com/office/drawing/2014/main" id="{AE8AC753-109D-442E-ABB5-D2B4F2CADEC0}"/>
                    </a:ext>
                  </a:extLst>
                </p:cNvPr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2501;p74">
                  <a:extLst>
                    <a:ext uri="{FF2B5EF4-FFF2-40B4-BE49-F238E27FC236}">
                      <a16:creationId xmlns:a16="http://schemas.microsoft.com/office/drawing/2014/main" id="{909B8938-9A66-476E-9A0A-73B812F176EC}"/>
                    </a:ext>
                  </a:extLst>
                </p:cNvPr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2502;p74">
                  <a:extLst>
                    <a:ext uri="{FF2B5EF4-FFF2-40B4-BE49-F238E27FC236}">
                      <a16:creationId xmlns:a16="http://schemas.microsoft.com/office/drawing/2014/main" id="{0F46C390-6BB7-4C67-985A-04FB97381A1B}"/>
                    </a:ext>
                  </a:extLst>
                </p:cNvPr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2503;p74">
                  <a:extLst>
                    <a:ext uri="{FF2B5EF4-FFF2-40B4-BE49-F238E27FC236}">
                      <a16:creationId xmlns:a16="http://schemas.microsoft.com/office/drawing/2014/main" id="{32412312-9351-4B6A-A747-37A68E30655C}"/>
                    </a:ext>
                  </a:extLst>
                </p:cNvPr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2504;p74">
                  <a:extLst>
                    <a:ext uri="{FF2B5EF4-FFF2-40B4-BE49-F238E27FC236}">
                      <a16:creationId xmlns:a16="http://schemas.microsoft.com/office/drawing/2014/main" id="{05BB1935-B8AB-40DA-B9C9-F46AA8F7A13E}"/>
                    </a:ext>
                  </a:extLst>
                </p:cNvPr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2505;p74">
                  <a:extLst>
                    <a:ext uri="{FF2B5EF4-FFF2-40B4-BE49-F238E27FC236}">
                      <a16:creationId xmlns:a16="http://schemas.microsoft.com/office/drawing/2014/main" id="{B5DACD4E-C55A-41E9-A234-77658357E1DF}"/>
                    </a:ext>
                  </a:extLst>
                </p:cNvPr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2506;p74">
                  <a:extLst>
                    <a:ext uri="{FF2B5EF4-FFF2-40B4-BE49-F238E27FC236}">
                      <a16:creationId xmlns:a16="http://schemas.microsoft.com/office/drawing/2014/main" id="{05A08F25-CCBF-4D6D-8BE6-5ABB0F9D1D7B}"/>
                    </a:ext>
                  </a:extLst>
                </p:cNvPr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2507;p74">
                  <a:extLst>
                    <a:ext uri="{FF2B5EF4-FFF2-40B4-BE49-F238E27FC236}">
                      <a16:creationId xmlns:a16="http://schemas.microsoft.com/office/drawing/2014/main" id="{9A854441-C2EC-4E87-B877-99C686B1587B}"/>
                    </a:ext>
                  </a:extLst>
                </p:cNvPr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2508;p74">
                  <a:extLst>
                    <a:ext uri="{FF2B5EF4-FFF2-40B4-BE49-F238E27FC236}">
                      <a16:creationId xmlns:a16="http://schemas.microsoft.com/office/drawing/2014/main" id="{E585A99F-50D3-4E68-866E-B9B69A4BB132}"/>
                    </a:ext>
                  </a:extLst>
                </p:cNvPr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2509;p74">
                  <a:extLst>
                    <a:ext uri="{FF2B5EF4-FFF2-40B4-BE49-F238E27FC236}">
                      <a16:creationId xmlns:a16="http://schemas.microsoft.com/office/drawing/2014/main" id="{79287E1E-EC0B-4C05-9FBA-14E3C9A5DF38}"/>
                    </a:ext>
                  </a:extLst>
                </p:cNvPr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2510;p74">
                  <a:extLst>
                    <a:ext uri="{FF2B5EF4-FFF2-40B4-BE49-F238E27FC236}">
                      <a16:creationId xmlns:a16="http://schemas.microsoft.com/office/drawing/2014/main" id="{B84BD2DD-E744-4ADE-B42E-F8BAFB42A372}"/>
                    </a:ext>
                  </a:extLst>
                </p:cNvPr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2511;p74">
                  <a:extLst>
                    <a:ext uri="{FF2B5EF4-FFF2-40B4-BE49-F238E27FC236}">
                      <a16:creationId xmlns:a16="http://schemas.microsoft.com/office/drawing/2014/main" id="{1816ABAC-27B2-4755-BF8C-ACDC526AC0CD}"/>
                    </a:ext>
                  </a:extLst>
                </p:cNvPr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2512;p74">
                  <a:extLst>
                    <a:ext uri="{FF2B5EF4-FFF2-40B4-BE49-F238E27FC236}">
                      <a16:creationId xmlns:a16="http://schemas.microsoft.com/office/drawing/2014/main" id="{E9819F7E-37C7-466D-B4B1-80E0BF38A8E8}"/>
                    </a:ext>
                  </a:extLst>
                </p:cNvPr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2513;p74">
                  <a:extLst>
                    <a:ext uri="{FF2B5EF4-FFF2-40B4-BE49-F238E27FC236}">
                      <a16:creationId xmlns:a16="http://schemas.microsoft.com/office/drawing/2014/main" id="{38338492-DC42-49A6-AA10-64BCE8582998}"/>
                    </a:ext>
                  </a:extLst>
                </p:cNvPr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2514;p74">
                  <a:extLst>
                    <a:ext uri="{FF2B5EF4-FFF2-40B4-BE49-F238E27FC236}">
                      <a16:creationId xmlns:a16="http://schemas.microsoft.com/office/drawing/2014/main" id="{BBECA286-88FC-48C2-9B29-4ED450106C9D}"/>
                    </a:ext>
                  </a:extLst>
                </p:cNvPr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2515;p74">
                  <a:extLst>
                    <a:ext uri="{FF2B5EF4-FFF2-40B4-BE49-F238E27FC236}">
                      <a16:creationId xmlns:a16="http://schemas.microsoft.com/office/drawing/2014/main" id="{706E7018-9488-4070-B3D3-EBEFF534B1CA}"/>
                    </a:ext>
                  </a:extLst>
                </p:cNvPr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grp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" name="Google Shape;12516;p74">
                <a:extLst>
                  <a:ext uri="{FF2B5EF4-FFF2-40B4-BE49-F238E27FC236}">
                    <a16:creationId xmlns:a16="http://schemas.microsoft.com/office/drawing/2014/main" id="{CE7AD499-4549-44DA-B2ED-1D8E854B53AF}"/>
                  </a:ext>
                </a:extLst>
              </p:cNvPr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  <a:grpFill/>
            </p:grpSpPr>
            <p:sp>
              <p:nvSpPr>
                <p:cNvPr id="155" name="Google Shape;12517;p74">
                  <a:extLst>
                    <a:ext uri="{FF2B5EF4-FFF2-40B4-BE49-F238E27FC236}">
                      <a16:creationId xmlns:a16="http://schemas.microsoft.com/office/drawing/2014/main" id="{5D765AD5-9313-46A3-8FF1-B9EB07E56A27}"/>
                    </a:ext>
                  </a:extLst>
                </p:cNvPr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2518;p74">
                  <a:extLst>
                    <a:ext uri="{FF2B5EF4-FFF2-40B4-BE49-F238E27FC236}">
                      <a16:creationId xmlns:a16="http://schemas.microsoft.com/office/drawing/2014/main" id="{D8C59C71-FBD7-4EF8-8BAE-EDEEAFD226DA}"/>
                    </a:ext>
                  </a:extLst>
                </p:cNvPr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" name="Google Shape;12519;p74">
                <a:extLst>
                  <a:ext uri="{FF2B5EF4-FFF2-40B4-BE49-F238E27FC236}">
                    <a16:creationId xmlns:a16="http://schemas.microsoft.com/office/drawing/2014/main" id="{7FAF1AEF-A39F-42E5-B6EF-88292B219CF1}"/>
                  </a:ext>
                </a:extLst>
              </p:cNvPr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  <a:grpFill/>
            </p:grpSpPr>
            <p:sp>
              <p:nvSpPr>
                <p:cNvPr id="153" name="Google Shape;12520;p74">
                  <a:extLst>
                    <a:ext uri="{FF2B5EF4-FFF2-40B4-BE49-F238E27FC236}">
                      <a16:creationId xmlns:a16="http://schemas.microsoft.com/office/drawing/2014/main" id="{3FC70441-272A-4C44-A03C-116FB03FBACF}"/>
                    </a:ext>
                  </a:extLst>
                </p:cNvPr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2521;p74">
                  <a:extLst>
                    <a:ext uri="{FF2B5EF4-FFF2-40B4-BE49-F238E27FC236}">
                      <a16:creationId xmlns:a16="http://schemas.microsoft.com/office/drawing/2014/main" id="{E2829DBF-23EC-4305-BD45-6F6643D95DE9}"/>
                    </a:ext>
                  </a:extLst>
                </p:cNvPr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" name="Google Shape;12522;p74">
                <a:extLst>
                  <a:ext uri="{FF2B5EF4-FFF2-40B4-BE49-F238E27FC236}">
                    <a16:creationId xmlns:a16="http://schemas.microsoft.com/office/drawing/2014/main" id="{358DDCE8-38F0-4C02-B3C5-50198DC69C0D}"/>
                  </a:ext>
                </a:extLst>
              </p:cNvPr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  <a:grpFill/>
            </p:grpSpPr>
            <p:sp>
              <p:nvSpPr>
                <p:cNvPr id="151" name="Google Shape;12523;p74">
                  <a:extLst>
                    <a:ext uri="{FF2B5EF4-FFF2-40B4-BE49-F238E27FC236}">
                      <a16:creationId xmlns:a16="http://schemas.microsoft.com/office/drawing/2014/main" id="{C2632707-13B8-4F56-8599-5B926830D383}"/>
                    </a:ext>
                  </a:extLst>
                </p:cNvPr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2524;p74">
                  <a:extLst>
                    <a:ext uri="{FF2B5EF4-FFF2-40B4-BE49-F238E27FC236}">
                      <a16:creationId xmlns:a16="http://schemas.microsoft.com/office/drawing/2014/main" id="{85EEFCAB-02DA-4AE6-ACA9-C87BBDEFC6BD}"/>
                    </a:ext>
                  </a:extLst>
                </p:cNvPr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" name="Google Shape;12525;p74">
                <a:extLst>
                  <a:ext uri="{FF2B5EF4-FFF2-40B4-BE49-F238E27FC236}">
                    <a16:creationId xmlns:a16="http://schemas.microsoft.com/office/drawing/2014/main" id="{52F5436E-2605-4FA6-A1D8-9316CC7E2EC3}"/>
                  </a:ext>
                </a:extLst>
              </p:cNvPr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  <a:grpFill/>
            </p:grpSpPr>
            <p:sp>
              <p:nvSpPr>
                <p:cNvPr id="149" name="Google Shape;12526;p74">
                  <a:extLst>
                    <a:ext uri="{FF2B5EF4-FFF2-40B4-BE49-F238E27FC236}">
                      <a16:creationId xmlns:a16="http://schemas.microsoft.com/office/drawing/2014/main" id="{C213A0C9-4648-4AB8-898C-A4815FD515B4}"/>
                    </a:ext>
                  </a:extLst>
                </p:cNvPr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2527;p74">
                  <a:extLst>
                    <a:ext uri="{FF2B5EF4-FFF2-40B4-BE49-F238E27FC236}">
                      <a16:creationId xmlns:a16="http://schemas.microsoft.com/office/drawing/2014/main" id="{AF84FBBC-70CD-4CE8-A59A-289987DB7557}"/>
                    </a:ext>
                  </a:extLst>
                </p:cNvPr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12528;p74">
                <a:extLst>
                  <a:ext uri="{FF2B5EF4-FFF2-40B4-BE49-F238E27FC236}">
                    <a16:creationId xmlns:a16="http://schemas.microsoft.com/office/drawing/2014/main" id="{81B02B40-8EF0-4248-A24B-04D045DAB114}"/>
                  </a:ext>
                </a:extLst>
              </p:cNvPr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  <a:grpFill/>
            </p:grpSpPr>
            <p:sp>
              <p:nvSpPr>
                <p:cNvPr id="147" name="Google Shape;12529;p74">
                  <a:extLst>
                    <a:ext uri="{FF2B5EF4-FFF2-40B4-BE49-F238E27FC236}">
                      <a16:creationId xmlns:a16="http://schemas.microsoft.com/office/drawing/2014/main" id="{87946360-C17E-4C06-82E8-44DF814AC9F5}"/>
                    </a:ext>
                  </a:extLst>
                </p:cNvPr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2530;p74">
                  <a:extLst>
                    <a:ext uri="{FF2B5EF4-FFF2-40B4-BE49-F238E27FC236}">
                      <a16:creationId xmlns:a16="http://schemas.microsoft.com/office/drawing/2014/main" id="{8F436E1E-ACEE-42E5-B8F2-0E69342C0814}"/>
                    </a:ext>
                  </a:extLst>
                </p:cNvPr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12531;p74">
                <a:extLst>
                  <a:ext uri="{FF2B5EF4-FFF2-40B4-BE49-F238E27FC236}">
                    <a16:creationId xmlns:a16="http://schemas.microsoft.com/office/drawing/2014/main" id="{E99D6436-3214-4F92-A051-EEC0BB741F65}"/>
                  </a:ext>
                </a:extLst>
              </p:cNvPr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  <a:grpFill/>
            </p:grpSpPr>
            <p:sp>
              <p:nvSpPr>
                <p:cNvPr id="145" name="Google Shape;12532;p74">
                  <a:extLst>
                    <a:ext uri="{FF2B5EF4-FFF2-40B4-BE49-F238E27FC236}">
                      <a16:creationId xmlns:a16="http://schemas.microsoft.com/office/drawing/2014/main" id="{FCEF8ECB-4C50-42A6-8663-565054E482D5}"/>
                    </a:ext>
                  </a:extLst>
                </p:cNvPr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2533;p74">
                  <a:extLst>
                    <a:ext uri="{FF2B5EF4-FFF2-40B4-BE49-F238E27FC236}">
                      <a16:creationId xmlns:a16="http://schemas.microsoft.com/office/drawing/2014/main" id="{98BB47E4-FC54-4CDF-B42E-398E41D1320E}"/>
                    </a:ext>
                  </a:extLst>
                </p:cNvPr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12534;p74">
                <a:extLst>
                  <a:ext uri="{FF2B5EF4-FFF2-40B4-BE49-F238E27FC236}">
                    <a16:creationId xmlns:a16="http://schemas.microsoft.com/office/drawing/2014/main" id="{258A9F92-D7AB-48C1-B5A8-4461A57BE1BD}"/>
                  </a:ext>
                </a:extLst>
              </p:cNvPr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  <a:grpFill/>
            </p:grpSpPr>
            <p:sp>
              <p:nvSpPr>
                <p:cNvPr id="143" name="Google Shape;12535;p74">
                  <a:extLst>
                    <a:ext uri="{FF2B5EF4-FFF2-40B4-BE49-F238E27FC236}">
                      <a16:creationId xmlns:a16="http://schemas.microsoft.com/office/drawing/2014/main" id="{AF643CEB-6E2F-407E-B025-5D1AA6F6B086}"/>
                    </a:ext>
                  </a:extLst>
                </p:cNvPr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2536;p74">
                  <a:extLst>
                    <a:ext uri="{FF2B5EF4-FFF2-40B4-BE49-F238E27FC236}">
                      <a16:creationId xmlns:a16="http://schemas.microsoft.com/office/drawing/2014/main" id="{53E705DD-D2AA-4EC3-B2B9-DD7D1CCC455A}"/>
                    </a:ext>
                  </a:extLst>
                </p:cNvPr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" name="Google Shape;12537;p74">
                <a:extLst>
                  <a:ext uri="{FF2B5EF4-FFF2-40B4-BE49-F238E27FC236}">
                    <a16:creationId xmlns:a16="http://schemas.microsoft.com/office/drawing/2014/main" id="{4F8EB0F5-00F9-4A09-BDCA-E73C4AC8FFF4}"/>
                  </a:ext>
                </a:extLst>
              </p:cNvPr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  <a:grpFill/>
            </p:grpSpPr>
            <p:sp>
              <p:nvSpPr>
                <p:cNvPr id="141" name="Google Shape;12538;p74">
                  <a:extLst>
                    <a:ext uri="{FF2B5EF4-FFF2-40B4-BE49-F238E27FC236}">
                      <a16:creationId xmlns:a16="http://schemas.microsoft.com/office/drawing/2014/main" id="{435E9828-1401-4A5D-AA7D-BF000DABDB10}"/>
                    </a:ext>
                  </a:extLst>
                </p:cNvPr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2539;p74">
                  <a:extLst>
                    <a:ext uri="{FF2B5EF4-FFF2-40B4-BE49-F238E27FC236}">
                      <a16:creationId xmlns:a16="http://schemas.microsoft.com/office/drawing/2014/main" id="{4C582E5C-C6BB-437D-AFA8-B7393BE98C5D}"/>
                    </a:ext>
                  </a:extLst>
                </p:cNvPr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" name="Google Shape;12540;p74">
                <a:extLst>
                  <a:ext uri="{FF2B5EF4-FFF2-40B4-BE49-F238E27FC236}">
                    <a16:creationId xmlns:a16="http://schemas.microsoft.com/office/drawing/2014/main" id="{ADD38580-54A9-4905-987C-710FA999765F}"/>
                  </a:ext>
                </a:extLst>
              </p:cNvPr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  <a:grpFill/>
            </p:grpSpPr>
            <p:sp>
              <p:nvSpPr>
                <p:cNvPr id="139" name="Google Shape;12541;p74">
                  <a:extLst>
                    <a:ext uri="{FF2B5EF4-FFF2-40B4-BE49-F238E27FC236}">
                      <a16:creationId xmlns:a16="http://schemas.microsoft.com/office/drawing/2014/main" id="{A0BBB00F-E1DE-43B6-A280-FE188ADB4BCD}"/>
                    </a:ext>
                  </a:extLst>
                </p:cNvPr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2542;p74">
                  <a:extLst>
                    <a:ext uri="{FF2B5EF4-FFF2-40B4-BE49-F238E27FC236}">
                      <a16:creationId xmlns:a16="http://schemas.microsoft.com/office/drawing/2014/main" id="{DF3DC118-48FE-4A81-8116-0338670E36FD}"/>
                    </a:ext>
                  </a:extLst>
                </p:cNvPr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12543;p74">
                <a:extLst>
                  <a:ext uri="{FF2B5EF4-FFF2-40B4-BE49-F238E27FC236}">
                    <a16:creationId xmlns:a16="http://schemas.microsoft.com/office/drawing/2014/main" id="{5D510072-FC01-40EC-AF5A-0C3731AFFDCF}"/>
                  </a:ext>
                </a:extLst>
              </p:cNvPr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  <a:grpFill/>
            </p:grpSpPr>
            <p:sp>
              <p:nvSpPr>
                <p:cNvPr id="137" name="Google Shape;12544;p74">
                  <a:extLst>
                    <a:ext uri="{FF2B5EF4-FFF2-40B4-BE49-F238E27FC236}">
                      <a16:creationId xmlns:a16="http://schemas.microsoft.com/office/drawing/2014/main" id="{C7223380-ADF4-4640-BD80-0E079F7128A9}"/>
                    </a:ext>
                  </a:extLst>
                </p:cNvPr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2545;p74">
                  <a:extLst>
                    <a:ext uri="{FF2B5EF4-FFF2-40B4-BE49-F238E27FC236}">
                      <a16:creationId xmlns:a16="http://schemas.microsoft.com/office/drawing/2014/main" id="{E9BFB7DB-1028-49F7-AAC2-2026C56606FE}"/>
                    </a:ext>
                  </a:extLst>
                </p:cNvPr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" name="Google Shape;12546;p74">
                <a:extLst>
                  <a:ext uri="{FF2B5EF4-FFF2-40B4-BE49-F238E27FC236}">
                    <a16:creationId xmlns:a16="http://schemas.microsoft.com/office/drawing/2014/main" id="{4D86C7F5-BFFB-4FCC-B1FC-6ECD75C214F2}"/>
                  </a:ext>
                </a:extLst>
              </p:cNvPr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  <a:grpFill/>
            </p:grpSpPr>
            <p:sp>
              <p:nvSpPr>
                <p:cNvPr id="135" name="Google Shape;12547;p74">
                  <a:extLst>
                    <a:ext uri="{FF2B5EF4-FFF2-40B4-BE49-F238E27FC236}">
                      <a16:creationId xmlns:a16="http://schemas.microsoft.com/office/drawing/2014/main" id="{A7E1B032-DE14-40D7-8B64-BB54D6A5E206}"/>
                    </a:ext>
                  </a:extLst>
                </p:cNvPr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2548;p74">
                  <a:extLst>
                    <a:ext uri="{FF2B5EF4-FFF2-40B4-BE49-F238E27FC236}">
                      <a16:creationId xmlns:a16="http://schemas.microsoft.com/office/drawing/2014/main" id="{20363F10-0D45-49A3-B648-9FAFEC640F1D}"/>
                    </a:ext>
                  </a:extLst>
                </p:cNvPr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" name="Google Shape;12549;p74">
                <a:extLst>
                  <a:ext uri="{FF2B5EF4-FFF2-40B4-BE49-F238E27FC236}">
                    <a16:creationId xmlns:a16="http://schemas.microsoft.com/office/drawing/2014/main" id="{F0D9ABB1-71D1-49DE-B72C-950B29F833D4}"/>
                  </a:ext>
                </a:extLst>
              </p:cNvPr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550;p74">
                <a:extLst>
                  <a:ext uri="{FF2B5EF4-FFF2-40B4-BE49-F238E27FC236}">
                    <a16:creationId xmlns:a16="http://schemas.microsoft.com/office/drawing/2014/main" id="{2C05CD1A-EBFB-4EEB-9039-30602D91266F}"/>
                  </a:ext>
                </a:extLst>
              </p:cNvPr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" name="Google Shape;12551;p74">
                <a:extLst>
                  <a:ext uri="{FF2B5EF4-FFF2-40B4-BE49-F238E27FC236}">
                    <a16:creationId xmlns:a16="http://schemas.microsoft.com/office/drawing/2014/main" id="{D9D6999F-7D8A-4A93-BF87-FBF26861BC0D}"/>
                  </a:ext>
                </a:extLst>
              </p:cNvPr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  <a:grpFill/>
            </p:grpSpPr>
            <p:sp>
              <p:nvSpPr>
                <p:cNvPr id="133" name="Google Shape;12552;p74">
                  <a:extLst>
                    <a:ext uri="{FF2B5EF4-FFF2-40B4-BE49-F238E27FC236}">
                      <a16:creationId xmlns:a16="http://schemas.microsoft.com/office/drawing/2014/main" id="{3C66F721-3AE2-44FE-A64C-45161C64EB5B}"/>
                    </a:ext>
                  </a:extLst>
                </p:cNvPr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2553;p74">
                  <a:extLst>
                    <a:ext uri="{FF2B5EF4-FFF2-40B4-BE49-F238E27FC236}">
                      <a16:creationId xmlns:a16="http://schemas.microsoft.com/office/drawing/2014/main" id="{2574B4CE-EFA8-41AF-A5C6-6A23A50FF745}"/>
                    </a:ext>
                  </a:extLst>
                </p:cNvPr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" name="Google Shape;12554;p74">
                <a:extLst>
                  <a:ext uri="{FF2B5EF4-FFF2-40B4-BE49-F238E27FC236}">
                    <a16:creationId xmlns:a16="http://schemas.microsoft.com/office/drawing/2014/main" id="{285D6D4A-8A60-432C-B58B-E32E8295C89F}"/>
                  </a:ext>
                </a:extLst>
              </p:cNvPr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  <a:grpFill/>
            </p:grpSpPr>
            <p:sp>
              <p:nvSpPr>
                <p:cNvPr id="131" name="Google Shape;12555;p74">
                  <a:extLst>
                    <a:ext uri="{FF2B5EF4-FFF2-40B4-BE49-F238E27FC236}">
                      <a16:creationId xmlns:a16="http://schemas.microsoft.com/office/drawing/2014/main" id="{895F18C3-91F6-43CD-93ED-850BE594DEC9}"/>
                    </a:ext>
                  </a:extLst>
                </p:cNvPr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2556;p74">
                  <a:extLst>
                    <a:ext uri="{FF2B5EF4-FFF2-40B4-BE49-F238E27FC236}">
                      <a16:creationId xmlns:a16="http://schemas.microsoft.com/office/drawing/2014/main" id="{C1307ADB-2DBC-4E56-9E26-44E7D342CE0B}"/>
                    </a:ext>
                  </a:extLst>
                </p:cNvPr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" name="Google Shape;12557;p74">
                <a:extLst>
                  <a:ext uri="{FF2B5EF4-FFF2-40B4-BE49-F238E27FC236}">
                    <a16:creationId xmlns:a16="http://schemas.microsoft.com/office/drawing/2014/main" id="{D98CAEBF-EEB8-4FE5-B674-52CAD9FC0A39}"/>
                  </a:ext>
                </a:extLst>
              </p:cNvPr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  <a:grpFill/>
            </p:grpSpPr>
            <p:sp>
              <p:nvSpPr>
                <p:cNvPr id="129" name="Google Shape;12558;p74">
                  <a:extLst>
                    <a:ext uri="{FF2B5EF4-FFF2-40B4-BE49-F238E27FC236}">
                      <a16:creationId xmlns:a16="http://schemas.microsoft.com/office/drawing/2014/main" id="{5A606EC8-C479-47FA-9177-1C0AA64E5821}"/>
                    </a:ext>
                  </a:extLst>
                </p:cNvPr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2559;p74">
                  <a:extLst>
                    <a:ext uri="{FF2B5EF4-FFF2-40B4-BE49-F238E27FC236}">
                      <a16:creationId xmlns:a16="http://schemas.microsoft.com/office/drawing/2014/main" id="{E93F213D-44C2-4EB9-9302-27F399CF52FB}"/>
                    </a:ext>
                  </a:extLst>
                </p:cNvPr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" name="Google Shape;12560;p74">
                <a:extLst>
                  <a:ext uri="{FF2B5EF4-FFF2-40B4-BE49-F238E27FC236}">
                    <a16:creationId xmlns:a16="http://schemas.microsoft.com/office/drawing/2014/main" id="{488B8DD9-67CF-4B82-86CE-1028F12AB25C}"/>
                  </a:ext>
                </a:extLst>
              </p:cNvPr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  <a:grpFill/>
            </p:grpSpPr>
            <p:sp>
              <p:nvSpPr>
                <p:cNvPr id="127" name="Google Shape;12561;p74">
                  <a:extLst>
                    <a:ext uri="{FF2B5EF4-FFF2-40B4-BE49-F238E27FC236}">
                      <a16:creationId xmlns:a16="http://schemas.microsoft.com/office/drawing/2014/main" id="{18C2E471-9259-41D6-855A-C5CC678CFA33}"/>
                    </a:ext>
                  </a:extLst>
                </p:cNvPr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562;p74">
                  <a:extLst>
                    <a:ext uri="{FF2B5EF4-FFF2-40B4-BE49-F238E27FC236}">
                      <a16:creationId xmlns:a16="http://schemas.microsoft.com/office/drawing/2014/main" id="{799AED25-524A-4963-BDEE-CC85945432A0}"/>
                    </a:ext>
                  </a:extLst>
                </p:cNvPr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" name="Google Shape;12563;p74">
                <a:extLst>
                  <a:ext uri="{FF2B5EF4-FFF2-40B4-BE49-F238E27FC236}">
                    <a16:creationId xmlns:a16="http://schemas.microsoft.com/office/drawing/2014/main" id="{24F6C67C-2D76-4EC4-B28B-93E3857816CE}"/>
                  </a:ext>
                </a:extLst>
              </p:cNvPr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  <a:grpFill/>
            </p:grpSpPr>
            <p:sp>
              <p:nvSpPr>
                <p:cNvPr id="125" name="Google Shape;12564;p74">
                  <a:extLst>
                    <a:ext uri="{FF2B5EF4-FFF2-40B4-BE49-F238E27FC236}">
                      <a16:creationId xmlns:a16="http://schemas.microsoft.com/office/drawing/2014/main" id="{760FF718-B9DF-49EF-8EE6-F5697A0CD8AA}"/>
                    </a:ext>
                  </a:extLst>
                </p:cNvPr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565;p74">
                  <a:extLst>
                    <a:ext uri="{FF2B5EF4-FFF2-40B4-BE49-F238E27FC236}">
                      <a16:creationId xmlns:a16="http://schemas.microsoft.com/office/drawing/2014/main" id="{49070AB4-82F8-4333-A2A6-B7DC6BCEA264}"/>
                    </a:ext>
                  </a:extLst>
                </p:cNvPr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" name="Google Shape;12566;p74">
                <a:extLst>
                  <a:ext uri="{FF2B5EF4-FFF2-40B4-BE49-F238E27FC236}">
                    <a16:creationId xmlns:a16="http://schemas.microsoft.com/office/drawing/2014/main" id="{E02E79AA-2CD0-4316-8755-695151D1C1D1}"/>
                  </a:ext>
                </a:extLst>
              </p:cNvPr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  <a:grpFill/>
            </p:grpSpPr>
            <p:sp>
              <p:nvSpPr>
                <p:cNvPr id="123" name="Google Shape;12567;p74">
                  <a:extLst>
                    <a:ext uri="{FF2B5EF4-FFF2-40B4-BE49-F238E27FC236}">
                      <a16:creationId xmlns:a16="http://schemas.microsoft.com/office/drawing/2014/main" id="{E581AA8E-1C87-44FD-89DC-779C33B3C5D9}"/>
                    </a:ext>
                  </a:extLst>
                </p:cNvPr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568;p74">
                  <a:extLst>
                    <a:ext uri="{FF2B5EF4-FFF2-40B4-BE49-F238E27FC236}">
                      <a16:creationId xmlns:a16="http://schemas.microsoft.com/office/drawing/2014/main" id="{50F81F56-9C7C-4B41-8CC1-A774A940D295}"/>
                    </a:ext>
                  </a:extLst>
                </p:cNvPr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" name="Google Shape;12569;p74">
                <a:extLst>
                  <a:ext uri="{FF2B5EF4-FFF2-40B4-BE49-F238E27FC236}">
                    <a16:creationId xmlns:a16="http://schemas.microsoft.com/office/drawing/2014/main" id="{926A1960-03FE-44FF-BF06-888D62B27B45}"/>
                  </a:ext>
                </a:extLst>
              </p:cNvPr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  <a:grpFill/>
            </p:grpSpPr>
            <p:sp>
              <p:nvSpPr>
                <p:cNvPr id="121" name="Google Shape;12570;p74">
                  <a:extLst>
                    <a:ext uri="{FF2B5EF4-FFF2-40B4-BE49-F238E27FC236}">
                      <a16:creationId xmlns:a16="http://schemas.microsoft.com/office/drawing/2014/main" id="{18A2F17F-7E5D-41F7-A079-17C303D8C9BC}"/>
                    </a:ext>
                  </a:extLst>
                </p:cNvPr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571;p74">
                  <a:extLst>
                    <a:ext uri="{FF2B5EF4-FFF2-40B4-BE49-F238E27FC236}">
                      <a16:creationId xmlns:a16="http://schemas.microsoft.com/office/drawing/2014/main" id="{A09696A4-1DEB-49AD-BECA-7FE330C31F24}"/>
                    </a:ext>
                  </a:extLst>
                </p:cNvPr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12572;p74">
                <a:extLst>
                  <a:ext uri="{FF2B5EF4-FFF2-40B4-BE49-F238E27FC236}">
                    <a16:creationId xmlns:a16="http://schemas.microsoft.com/office/drawing/2014/main" id="{FDBDA7FD-AA5E-4E1E-8468-915150C23DFA}"/>
                  </a:ext>
                </a:extLst>
              </p:cNvPr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  <a:grpFill/>
            </p:grpSpPr>
            <p:sp>
              <p:nvSpPr>
                <p:cNvPr id="119" name="Google Shape;12573;p74">
                  <a:extLst>
                    <a:ext uri="{FF2B5EF4-FFF2-40B4-BE49-F238E27FC236}">
                      <a16:creationId xmlns:a16="http://schemas.microsoft.com/office/drawing/2014/main" id="{34C24895-3433-49CD-81A3-3E317340A505}"/>
                    </a:ext>
                  </a:extLst>
                </p:cNvPr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574;p74">
                  <a:extLst>
                    <a:ext uri="{FF2B5EF4-FFF2-40B4-BE49-F238E27FC236}">
                      <a16:creationId xmlns:a16="http://schemas.microsoft.com/office/drawing/2014/main" id="{CEC5214D-61D9-4D9A-9BA3-0C1D82EEC359}"/>
                    </a:ext>
                  </a:extLst>
                </p:cNvPr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12575;p74">
                <a:extLst>
                  <a:ext uri="{FF2B5EF4-FFF2-40B4-BE49-F238E27FC236}">
                    <a16:creationId xmlns:a16="http://schemas.microsoft.com/office/drawing/2014/main" id="{D703D01A-DC75-4F1F-8762-4BA89511ACA9}"/>
                  </a:ext>
                </a:extLst>
              </p:cNvPr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  <a:grpFill/>
            </p:grpSpPr>
            <p:sp>
              <p:nvSpPr>
                <p:cNvPr id="117" name="Google Shape;12576;p74">
                  <a:extLst>
                    <a:ext uri="{FF2B5EF4-FFF2-40B4-BE49-F238E27FC236}">
                      <a16:creationId xmlns:a16="http://schemas.microsoft.com/office/drawing/2014/main" id="{8F8A815C-AB67-44C0-83AF-E90FFD99D223}"/>
                    </a:ext>
                  </a:extLst>
                </p:cNvPr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2577;p74">
                  <a:extLst>
                    <a:ext uri="{FF2B5EF4-FFF2-40B4-BE49-F238E27FC236}">
                      <a16:creationId xmlns:a16="http://schemas.microsoft.com/office/drawing/2014/main" id="{462277DC-0F75-4324-8623-C0FA32DA1255}"/>
                    </a:ext>
                  </a:extLst>
                </p:cNvPr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12578;p74">
                <a:extLst>
                  <a:ext uri="{FF2B5EF4-FFF2-40B4-BE49-F238E27FC236}">
                    <a16:creationId xmlns:a16="http://schemas.microsoft.com/office/drawing/2014/main" id="{49CF7A7E-7DA7-4220-9195-2C3248261EAF}"/>
                  </a:ext>
                </a:extLst>
              </p:cNvPr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  <a:grpFill/>
            </p:grpSpPr>
            <p:sp>
              <p:nvSpPr>
                <p:cNvPr id="115" name="Google Shape;12579;p74">
                  <a:extLst>
                    <a:ext uri="{FF2B5EF4-FFF2-40B4-BE49-F238E27FC236}">
                      <a16:creationId xmlns:a16="http://schemas.microsoft.com/office/drawing/2014/main" id="{4BC4E68A-AFD0-4F5C-A331-902921F2954A}"/>
                    </a:ext>
                  </a:extLst>
                </p:cNvPr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2580;p74">
                  <a:extLst>
                    <a:ext uri="{FF2B5EF4-FFF2-40B4-BE49-F238E27FC236}">
                      <a16:creationId xmlns:a16="http://schemas.microsoft.com/office/drawing/2014/main" id="{F4CECE28-DC92-4C8C-96EC-A057265AF4ED}"/>
                    </a:ext>
                  </a:extLst>
                </p:cNvPr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" name="Google Shape;12581;p74">
                <a:extLst>
                  <a:ext uri="{FF2B5EF4-FFF2-40B4-BE49-F238E27FC236}">
                    <a16:creationId xmlns:a16="http://schemas.microsoft.com/office/drawing/2014/main" id="{66B27EE8-38B2-4653-B0F0-2B9502D8B7CB}"/>
                  </a:ext>
                </a:extLst>
              </p:cNvPr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  <a:grpFill/>
            </p:grpSpPr>
            <p:sp>
              <p:nvSpPr>
                <p:cNvPr id="113" name="Google Shape;12582;p74">
                  <a:extLst>
                    <a:ext uri="{FF2B5EF4-FFF2-40B4-BE49-F238E27FC236}">
                      <a16:creationId xmlns:a16="http://schemas.microsoft.com/office/drawing/2014/main" id="{FB6655E9-C0FA-430D-A38B-90F25AAD5E2A}"/>
                    </a:ext>
                  </a:extLst>
                </p:cNvPr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2583;p74">
                  <a:extLst>
                    <a:ext uri="{FF2B5EF4-FFF2-40B4-BE49-F238E27FC236}">
                      <a16:creationId xmlns:a16="http://schemas.microsoft.com/office/drawing/2014/main" id="{01CFD40A-0050-45D9-86A2-7F68F75613B8}"/>
                    </a:ext>
                  </a:extLst>
                </p:cNvPr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" name="Google Shape;12584;p74">
                <a:extLst>
                  <a:ext uri="{FF2B5EF4-FFF2-40B4-BE49-F238E27FC236}">
                    <a16:creationId xmlns:a16="http://schemas.microsoft.com/office/drawing/2014/main" id="{639E62F7-EB2E-4A7B-900E-4B790A571BDD}"/>
                  </a:ext>
                </a:extLst>
              </p:cNvPr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  <a:grpFill/>
            </p:grpSpPr>
            <p:sp>
              <p:nvSpPr>
                <p:cNvPr id="111" name="Google Shape;12585;p74">
                  <a:extLst>
                    <a:ext uri="{FF2B5EF4-FFF2-40B4-BE49-F238E27FC236}">
                      <a16:creationId xmlns:a16="http://schemas.microsoft.com/office/drawing/2014/main" id="{C3F8E505-DC5D-4BD5-BB8C-6FCE4C7ECFE2}"/>
                    </a:ext>
                  </a:extLst>
                </p:cNvPr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2586;p74">
                  <a:extLst>
                    <a:ext uri="{FF2B5EF4-FFF2-40B4-BE49-F238E27FC236}">
                      <a16:creationId xmlns:a16="http://schemas.microsoft.com/office/drawing/2014/main" id="{1ED3EDF0-491E-45AD-B16E-94A8F8178AAE}"/>
                    </a:ext>
                  </a:extLst>
                </p:cNvPr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" name="Google Shape;12587;p74">
                <a:extLst>
                  <a:ext uri="{FF2B5EF4-FFF2-40B4-BE49-F238E27FC236}">
                    <a16:creationId xmlns:a16="http://schemas.microsoft.com/office/drawing/2014/main" id="{7858106F-B172-4D8F-8929-C3D7EF932370}"/>
                  </a:ext>
                </a:extLst>
              </p:cNvPr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  <a:grpFill/>
            </p:grpSpPr>
            <p:sp>
              <p:nvSpPr>
                <p:cNvPr id="109" name="Google Shape;12588;p74">
                  <a:extLst>
                    <a:ext uri="{FF2B5EF4-FFF2-40B4-BE49-F238E27FC236}">
                      <a16:creationId xmlns:a16="http://schemas.microsoft.com/office/drawing/2014/main" id="{7A1E4BD4-5B6E-4BFC-B2A2-73172E021D67}"/>
                    </a:ext>
                  </a:extLst>
                </p:cNvPr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2589;p74">
                  <a:extLst>
                    <a:ext uri="{FF2B5EF4-FFF2-40B4-BE49-F238E27FC236}">
                      <a16:creationId xmlns:a16="http://schemas.microsoft.com/office/drawing/2014/main" id="{484E37E4-3A86-46B6-99E6-FE1BCFE3E3E6}"/>
                    </a:ext>
                  </a:extLst>
                </p:cNvPr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" name="Google Shape;12590;p74">
                <a:extLst>
                  <a:ext uri="{FF2B5EF4-FFF2-40B4-BE49-F238E27FC236}">
                    <a16:creationId xmlns:a16="http://schemas.microsoft.com/office/drawing/2014/main" id="{819068C2-AE88-4552-9E6D-E500425EDF68}"/>
                  </a:ext>
                </a:extLst>
              </p:cNvPr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  <a:grpFill/>
            </p:grpSpPr>
            <p:sp>
              <p:nvSpPr>
                <p:cNvPr id="107" name="Google Shape;12591;p74">
                  <a:extLst>
                    <a:ext uri="{FF2B5EF4-FFF2-40B4-BE49-F238E27FC236}">
                      <a16:creationId xmlns:a16="http://schemas.microsoft.com/office/drawing/2014/main" id="{A8875638-E3C2-4AC6-9BE2-EEBE1E720FF2}"/>
                    </a:ext>
                  </a:extLst>
                </p:cNvPr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2592;p74">
                  <a:extLst>
                    <a:ext uri="{FF2B5EF4-FFF2-40B4-BE49-F238E27FC236}">
                      <a16:creationId xmlns:a16="http://schemas.microsoft.com/office/drawing/2014/main" id="{EFE94B8F-61AE-4F0F-B146-15EF9D501F9B}"/>
                    </a:ext>
                  </a:extLst>
                </p:cNvPr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12593;p74">
                <a:extLst>
                  <a:ext uri="{FF2B5EF4-FFF2-40B4-BE49-F238E27FC236}">
                    <a16:creationId xmlns:a16="http://schemas.microsoft.com/office/drawing/2014/main" id="{F95721A6-C05B-46C0-9588-1BCF5C40EA32}"/>
                  </a:ext>
                </a:extLst>
              </p:cNvPr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  <a:grpFill/>
            </p:grpSpPr>
            <p:sp>
              <p:nvSpPr>
                <p:cNvPr id="105" name="Google Shape;12594;p74">
                  <a:extLst>
                    <a:ext uri="{FF2B5EF4-FFF2-40B4-BE49-F238E27FC236}">
                      <a16:creationId xmlns:a16="http://schemas.microsoft.com/office/drawing/2014/main" id="{44A97B7E-52E8-4A71-9A74-2E0BBDDFB9FF}"/>
                    </a:ext>
                  </a:extLst>
                </p:cNvPr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2595;p74">
                  <a:extLst>
                    <a:ext uri="{FF2B5EF4-FFF2-40B4-BE49-F238E27FC236}">
                      <a16:creationId xmlns:a16="http://schemas.microsoft.com/office/drawing/2014/main" id="{E97F1424-09D2-4F44-90C8-7A311DFA3AB8}"/>
                    </a:ext>
                  </a:extLst>
                </p:cNvPr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12596;p74">
                <a:extLst>
                  <a:ext uri="{FF2B5EF4-FFF2-40B4-BE49-F238E27FC236}">
                    <a16:creationId xmlns:a16="http://schemas.microsoft.com/office/drawing/2014/main" id="{F8CE10DC-AB26-4288-B0D6-BA69BFA3B596}"/>
                  </a:ext>
                </a:extLst>
              </p:cNvPr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  <a:grpFill/>
            </p:grpSpPr>
            <p:sp>
              <p:nvSpPr>
                <p:cNvPr id="103" name="Google Shape;12597;p74">
                  <a:extLst>
                    <a:ext uri="{FF2B5EF4-FFF2-40B4-BE49-F238E27FC236}">
                      <a16:creationId xmlns:a16="http://schemas.microsoft.com/office/drawing/2014/main" id="{B3CCC013-9377-4572-A0A1-5750EB2376FE}"/>
                    </a:ext>
                  </a:extLst>
                </p:cNvPr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2598;p74">
                  <a:extLst>
                    <a:ext uri="{FF2B5EF4-FFF2-40B4-BE49-F238E27FC236}">
                      <a16:creationId xmlns:a16="http://schemas.microsoft.com/office/drawing/2014/main" id="{85E4ADAD-5028-43C6-AE0B-094738D4E1F1}"/>
                    </a:ext>
                  </a:extLst>
                </p:cNvPr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12599;p74">
                <a:extLst>
                  <a:ext uri="{FF2B5EF4-FFF2-40B4-BE49-F238E27FC236}">
                    <a16:creationId xmlns:a16="http://schemas.microsoft.com/office/drawing/2014/main" id="{20B715A1-AF65-4FFC-9166-53116BF1C7CE}"/>
                  </a:ext>
                </a:extLst>
              </p:cNvPr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  <a:grpFill/>
            </p:grpSpPr>
            <p:sp>
              <p:nvSpPr>
                <p:cNvPr id="101" name="Google Shape;12600;p74">
                  <a:extLst>
                    <a:ext uri="{FF2B5EF4-FFF2-40B4-BE49-F238E27FC236}">
                      <a16:creationId xmlns:a16="http://schemas.microsoft.com/office/drawing/2014/main" id="{D224084F-85AA-4B75-9A44-5F7FEF4C6BDF}"/>
                    </a:ext>
                  </a:extLst>
                </p:cNvPr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2601;p74">
                  <a:extLst>
                    <a:ext uri="{FF2B5EF4-FFF2-40B4-BE49-F238E27FC236}">
                      <a16:creationId xmlns:a16="http://schemas.microsoft.com/office/drawing/2014/main" id="{854019CD-9857-4817-B619-0DF8E6A1024C}"/>
                    </a:ext>
                  </a:extLst>
                </p:cNvPr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" name="Google Shape;12602;p74">
                <a:extLst>
                  <a:ext uri="{FF2B5EF4-FFF2-40B4-BE49-F238E27FC236}">
                    <a16:creationId xmlns:a16="http://schemas.microsoft.com/office/drawing/2014/main" id="{C38CBB2C-5F67-42B5-9AA3-54BF25C1F199}"/>
                  </a:ext>
                </a:extLst>
              </p:cNvPr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  <a:grpFill/>
            </p:grpSpPr>
            <p:sp>
              <p:nvSpPr>
                <p:cNvPr id="99" name="Google Shape;12603;p74">
                  <a:extLst>
                    <a:ext uri="{FF2B5EF4-FFF2-40B4-BE49-F238E27FC236}">
                      <a16:creationId xmlns:a16="http://schemas.microsoft.com/office/drawing/2014/main" id="{E3278DC8-2A53-4144-B651-4E76BD4BB567}"/>
                    </a:ext>
                  </a:extLst>
                </p:cNvPr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2604;p74">
                  <a:extLst>
                    <a:ext uri="{FF2B5EF4-FFF2-40B4-BE49-F238E27FC236}">
                      <a16:creationId xmlns:a16="http://schemas.microsoft.com/office/drawing/2014/main" id="{D5FF55D8-1364-4680-97A0-C590C321BC7D}"/>
                    </a:ext>
                  </a:extLst>
                </p:cNvPr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" name="Google Shape;12605;p74">
                <a:extLst>
                  <a:ext uri="{FF2B5EF4-FFF2-40B4-BE49-F238E27FC236}">
                    <a16:creationId xmlns:a16="http://schemas.microsoft.com/office/drawing/2014/main" id="{D6AD781A-08DF-444C-9A45-FCCEE247D5D5}"/>
                  </a:ext>
                </a:extLst>
              </p:cNvPr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  <a:grpFill/>
            </p:grpSpPr>
            <p:sp>
              <p:nvSpPr>
                <p:cNvPr id="97" name="Google Shape;12606;p74">
                  <a:extLst>
                    <a:ext uri="{FF2B5EF4-FFF2-40B4-BE49-F238E27FC236}">
                      <a16:creationId xmlns:a16="http://schemas.microsoft.com/office/drawing/2014/main" id="{10B1EED9-C48E-4E6D-8176-CAD53F0038F5}"/>
                    </a:ext>
                  </a:extLst>
                </p:cNvPr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12607;p74">
                  <a:extLst>
                    <a:ext uri="{FF2B5EF4-FFF2-40B4-BE49-F238E27FC236}">
                      <a16:creationId xmlns:a16="http://schemas.microsoft.com/office/drawing/2014/main" id="{DAC49679-E1FF-4EAB-9322-DB47E310A236}"/>
                    </a:ext>
                  </a:extLst>
                </p:cNvPr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" name="Google Shape;12608;p74">
                <a:extLst>
                  <a:ext uri="{FF2B5EF4-FFF2-40B4-BE49-F238E27FC236}">
                    <a16:creationId xmlns:a16="http://schemas.microsoft.com/office/drawing/2014/main" id="{66825C53-EFC8-4C50-8EFF-EA4013E47DCC}"/>
                  </a:ext>
                </a:extLst>
              </p:cNvPr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  <a:grpFill/>
            </p:grpSpPr>
            <p:sp>
              <p:nvSpPr>
                <p:cNvPr id="95" name="Google Shape;12609;p74">
                  <a:extLst>
                    <a:ext uri="{FF2B5EF4-FFF2-40B4-BE49-F238E27FC236}">
                      <a16:creationId xmlns:a16="http://schemas.microsoft.com/office/drawing/2014/main" id="{8DA9FEDE-653E-4FE5-A677-CCFE4F91B5FD}"/>
                    </a:ext>
                  </a:extLst>
                </p:cNvPr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12610;p74">
                  <a:extLst>
                    <a:ext uri="{FF2B5EF4-FFF2-40B4-BE49-F238E27FC236}">
                      <a16:creationId xmlns:a16="http://schemas.microsoft.com/office/drawing/2014/main" id="{2046ED31-FE7C-4760-8B87-44F656D88FF5}"/>
                    </a:ext>
                  </a:extLst>
                </p:cNvPr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" name="Google Shape;12611;p74">
                <a:extLst>
                  <a:ext uri="{FF2B5EF4-FFF2-40B4-BE49-F238E27FC236}">
                    <a16:creationId xmlns:a16="http://schemas.microsoft.com/office/drawing/2014/main" id="{8788A655-2865-413D-AFAE-FA78A37FC787}"/>
                  </a:ext>
                </a:extLst>
              </p:cNvPr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  <a:grpFill/>
            </p:grpSpPr>
            <p:sp>
              <p:nvSpPr>
                <p:cNvPr id="93" name="Google Shape;12612;p74">
                  <a:extLst>
                    <a:ext uri="{FF2B5EF4-FFF2-40B4-BE49-F238E27FC236}">
                      <a16:creationId xmlns:a16="http://schemas.microsoft.com/office/drawing/2014/main" id="{E3A32905-99BB-4220-8D27-5D0A5D30205E}"/>
                    </a:ext>
                  </a:extLst>
                </p:cNvPr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12613;p74">
                  <a:extLst>
                    <a:ext uri="{FF2B5EF4-FFF2-40B4-BE49-F238E27FC236}">
                      <a16:creationId xmlns:a16="http://schemas.microsoft.com/office/drawing/2014/main" id="{76D2FA1D-9CDE-451F-AC14-C6357D575BE2}"/>
                    </a:ext>
                  </a:extLst>
                </p:cNvPr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" name="Google Shape;12614;p74">
                <a:extLst>
                  <a:ext uri="{FF2B5EF4-FFF2-40B4-BE49-F238E27FC236}">
                    <a16:creationId xmlns:a16="http://schemas.microsoft.com/office/drawing/2014/main" id="{2A4482D9-F927-4DD7-B453-001B0B78D8FD}"/>
                  </a:ext>
                </a:extLst>
              </p:cNvPr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  <a:grpFill/>
            </p:grpSpPr>
            <p:sp>
              <p:nvSpPr>
                <p:cNvPr id="91" name="Google Shape;12615;p74">
                  <a:extLst>
                    <a:ext uri="{FF2B5EF4-FFF2-40B4-BE49-F238E27FC236}">
                      <a16:creationId xmlns:a16="http://schemas.microsoft.com/office/drawing/2014/main" id="{E930607F-103B-47C9-9AB3-33CEDC0A890A}"/>
                    </a:ext>
                  </a:extLst>
                </p:cNvPr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12616;p74">
                  <a:extLst>
                    <a:ext uri="{FF2B5EF4-FFF2-40B4-BE49-F238E27FC236}">
                      <a16:creationId xmlns:a16="http://schemas.microsoft.com/office/drawing/2014/main" id="{4B105B1B-C35D-4C82-9F61-0406357BB4F6}"/>
                    </a:ext>
                  </a:extLst>
                </p:cNvPr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" name="Google Shape;12617;p74">
                <a:extLst>
                  <a:ext uri="{FF2B5EF4-FFF2-40B4-BE49-F238E27FC236}">
                    <a16:creationId xmlns:a16="http://schemas.microsoft.com/office/drawing/2014/main" id="{23CC84D9-1225-4346-B77D-3EB299290E9F}"/>
                  </a:ext>
                </a:extLst>
              </p:cNvPr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  <a:grpFill/>
            </p:grpSpPr>
            <p:sp>
              <p:nvSpPr>
                <p:cNvPr id="89" name="Google Shape;12618;p74">
                  <a:extLst>
                    <a:ext uri="{FF2B5EF4-FFF2-40B4-BE49-F238E27FC236}">
                      <a16:creationId xmlns:a16="http://schemas.microsoft.com/office/drawing/2014/main" id="{3339D9ED-FD8B-4624-8AB0-B0454FE50EFE}"/>
                    </a:ext>
                  </a:extLst>
                </p:cNvPr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2619;p74">
                  <a:extLst>
                    <a:ext uri="{FF2B5EF4-FFF2-40B4-BE49-F238E27FC236}">
                      <a16:creationId xmlns:a16="http://schemas.microsoft.com/office/drawing/2014/main" id="{A6AA0185-1A36-4514-90E5-7AE94546CDA2}"/>
                    </a:ext>
                  </a:extLst>
                </p:cNvPr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12620;p74">
                <a:extLst>
                  <a:ext uri="{FF2B5EF4-FFF2-40B4-BE49-F238E27FC236}">
                    <a16:creationId xmlns:a16="http://schemas.microsoft.com/office/drawing/2014/main" id="{E3F59FCD-ACBF-4648-B31D-2F3F646D80BE}"/>
                  </a:ext>
                </a:extLst>
              </p:cNvPr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  <a:grpFill/>
            </p:grpSpPr>
            <p:sp>
              <p:nvSpPr>
                <p:cNvPr id="87" name="Google Shape;12621;p74">
                  <a:extLst>
                    <a:ext uri="{FF2B5EF4-FFF2-40B4-BE49-F238E27FC236}">
                      <a16:creationId xmlns:a16="http://schemas.microsoft.com/office/drawing/2014/main" id="{9CFA10E2-140B-4E63-8923-8C329E0C76B1}"/>
                    </a:ext>
                  </a:extLst>
                </p:cNvPr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2622;p74">
                  <a:extLst>
                    <a:ext uri="{FF2B5EF4-FFF2-40B4-BE49-F238E27FC236}">
                      <a16:creationId xmlns:a16="http://schemas.microsoft.com/office/drawing/2014/main" id="{344F337A-070C-467F-9303-0EA93AEE26BA}"/>
                    </a:ext>
                  </a:extLst>
                </p:cNvPr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" name="Google Shape;12623;p74">
                <a:extLst>
                  <a:ext uri="{FF2B5EF4-FFF2-40B4-BE49-F238E27FC236}">
                    <a16:creationId xmlns:a16="http://schemas.microsoft.com/office/drawing/2014/main" id="{AD3A027D-F4F4-49AF-AE04-6A9135CBBF76}"/>
                  </a:ext>
                </a:extLst>
              </p:cNvPr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  <a:grpFill/>
            </p:grpSpPr>
            <p:sp>
              <p:nvSpPr>
                <p:cNvPr id="85" name="Google Shape;12624;p74">
                  <a:extLst>
                    <a:ext uri="{FF2B5EF4-FFF2-40B4-BE49-F238E27FC236}">
                      <a16:creationId xmlns:a16="http://schemas.microsoft.com/office/drawing/2014/main" id="{FA40D8B0-3184-4F94-B358-8F1ED6FB8147}"/>
                    </a:ext>
                  </a:extLst>
                </p:cNvPr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2625;p74">
                  <a:extLst>
                    <a:ext uri="{FF2B5EF4-FFF2-40B4-BE49-F238E27FC236}">
                      <a16:creationId xmlns:a16="http://schemas.microsoft.com/office/drawing/2014/main" id="{EB328F46-18AC-4084-99B6-C714B2A9B687}"/>
                    </a:ext>
                  </a:extLst>
                </p:cNvPr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oogle Shape;12626;p74">
                <a:extLst>
                  <a:ext uri="{FF2B5EF4-FFF2-40B4-BE49-F238E27FC236}">
                    <a16:creationId xmlns:a16="http://schemas.microsoft.com/office/drawing/2014/main" id="{545EAB2A-4A0B-4E3A-B2A2-108C5922777F}"/>
                  </a:ext>
                </a:extLst>
              </p:cNvPr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  <a:grpFill/>
            </p:grpSpPr>
            <p:sp>
              <p:nvSpPr>
                <p:cNvPr id="83" name="Google Shape;12627;p74">
                  <a:extLst>
                    <a:ext uri="{FF2B5EF4-FFF2-40B4-BE49-F238E27FC236}">
                      <a16:creationId xmlns:a16="http://schemas.microsoft.com/office/drawing/2014/main" id="{79BA69CF-7E99-4945-BD6A-E9AA5257ABD7}"/>
                    </a:ext>
                  </a:extLst>
                </p:cNvPr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2628;p74">
                  <a:extLst>
                    <a:ext uri="{FF2B5EF4-FFF2-40B4-BE49-F238E27FC236}">
                      <a16:creationId xmlns:a16="http://schemas.microsoft.com/office/drawing/2014/main" id="{C73088E2-130C-4866-9F6E-7D2561AEBF60}"/>
                    </a:ext>
                  </a:extLst>
                </p:cNvPr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" name="Google Shape;12629;p74">
                <a:extLst>
                  <a:ext uri="{FF2B5EF4-FFF2-40B4-BE49-F238E27FC236}">
                    <a16:creationId xmlns:a16="http://schemas.microsoft.com/office/drawing/2014/main" id="{900BA202-AD08-4A6E-93B0-F763E4904B7F}"/>
                  </a:ext>
                </a:extLst>
              </p:cNvPr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  <a:grpFill/>
            </p:grpSpPr>
            <p:sp>
              <p:nvSpPr>
                <p:cNvPr id="81" name="Google Shape;12630;p74">
                  <a:extLst>
                    <a:ext uri="{FF2B5EF4-FFF2-40B4-BE49-F238E27FC236}">
                      <a16:creationId xmlns:a16="http://schemas.microsoft.com/office/drawing/2014/main" id="{5361BCF9-5440-407C-B155-2EA47210D9CB}"/>
                    </a:ext>
                  </a:extLst>
                </p:cNvPr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2631;p74">
                  <a:extLst>
                    <a:ext uri="{FF2B5EF4-FFF2-40B4-BE49-F238E27FC236}">
                      <a16:creationId xmlns:a16="http://schemas.microsoft.com/office/drawing/2014/main" id="{219F8319-B885-4CBC-86B7-930FC56972D1}"/>
                    </a:ext>
                  </a:extLst>
                </p:cNvPr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" name="Google Shape;12632;p74">
                <a:extLst>
                  <a:ext uri="{FF2B5EF4-FFF2-40B4-BE49-F238E27FC236}">
                    <a16:creationId xmlns:a16="http://schemas.microsoft.com/office/drawing/2014/main" id="{87F6996F-D26C-4763-B402-842A1FB92583}"/>
                  </a:ext>
                </a:extLst>
              </p:cNvPr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  <a:grpFill/>
            </p:grpSpPr>
            <p:sp>
              <p:nvSpPr>
                <p:cNvPr id="79" name="Google Shape;12633;p74">
                  <a:extLst>
                    <a:ext uri="{FF2B5EF4-FFF2-40B4-BE49-F238E27FC236}">
                      <a16:creationId xmlns:a16="http://schemas.microsoft.com/office/drawing/2014/main" id="{7869150E-B68F-4DE6-B067-8FAB44B3D687}"/>
                    </a:ext>
                  </a:extLst>
                </p:cNvPr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2634;p74">
                  <a:extLst>
                    <a:ext uri="{FF2B5EF4-FFF2-40B4-BE49-F238E27FC236}">
                      <a16:creationId xmlns:a16="http://schemas.microsoft.com/office/drawing/2014/main" id="{C285CF16-A5DE-4E7E-B1AC-0BF6A09CB6DD}"/>
                    </a:ext>
                  </a:extLst>
                </p:cNvPr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" name="Google Shape;12635;p74">
                <a:extLst>
                  <a:ext uri="{FF2B5EF4-FFF2-40B4-BE49-F238E27FC236}">
                    <a16:creationId xmlns:a16="http://schemas.microsoft.com/office/drawing/2014/main" id="{69C5E627-76E7-4A78-B813-B038F7CBF463}"/>
                  </a:ext>
                </a:extLst>
              </p:cNvPr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  <a:grpFill/>
            </p:grpSpPr>
            <p:sp>
              <p:nvSpPr>
                <p:cNvPr id="77" name="Google Shape;12636;p74">
                  <a:extLst>
                    <a:ext uri="{FF2B5EF4-FFF2-40B4-BE49-F238E27FC236}">
                      <a16:creationId xmlns:a16="http://schemas.microsoft.com/office/drawing/2014/main" id="{5FD5B76C-16B2-4401-BDDB-F08898E38301}"/>
                    </a:ext>
                  </a:extLst>
                </p:cNvPr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2637;p74">
                  <a:extLst>
                    <a:ext uri="{FF2B5EF4-FFF2-40B4-BE49-F238E27FC236}">
                      <a16:creationId xmlns:a16="http://schemas.microsoft.com/office/drawing/2014/main" id="{8335F3DF-DB19-400E-9856-96FB71915D93}"/>
                    </a:ext>
                  </a:extLst>
                </p:cNvPr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" name="Google Shape;12638;p74">
                <a:extLst>
                  <a:ext uri="{FF2B5EF4-FFF2-40B4-BE49-F238E27FC236}">
                    <a16:creationId xmlns:a16="http://schemas.microsoft.com/office/drawing/2014/main" id="{1102C5F0-6245-4711-8B80-4EF923360221}"/>
                  </a:ext>
                </a:extLst>
              </p:cNvPr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  <a:grpFill/>
            </p:grpSpPr>
            <p:sp>
              <p:nvSpPr>
                <p:cNvPr id="75" name="Google Shape;12639;p74">
                  <a:extLst>
                    <a:ext uri="{FF2B5EF4-FFF2-40B4-BE49-F238E27FC236}">
                      <a16:creationId xmlns:a16="http://schemas.microsoft.com/office/drawing/2014/main" id="{45D16213-CB70-47AA-A862-FA43E0DD71DA}"/>
                    </a:ext>
                  </a:extLst>
                </p:cNvPr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2640;p74">
                  <a:extLst>
                    <a:ext uri="{FF2B5EF4-FFF2-40B4-BE49-F238E27FC236}">
                      <a16:creationId xmlns:a16="http://schemas.microsoft.com/office/drawing/2014/main" id="{E9E0542D-4271-4041-8DE2-006F949ED3BE}"/>
                    </a:ext>
                  </a:extLst>
                </p:cNvPr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" name="Google Shape;12641;p74">
                <a:extLst>
                  <a:ext uri="{FF2B5EF4-FFF2-40B4-BE49-F238E27FC236}">
                    <a16:creationId xmlns:a16="http://schemas.microsoft.com/office/drawing/2014/main" id="{DC98B05B-ABB0-4677-893D-A9DF852D7467}"/>
                  </a:ext>
                </a:extLst>
              </p:cNvPr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  <a:grpFill/>
            </p:grpSpPr>
            <p:sp>
              <p:nvSpPr>
                <p:cNvPr id="73" name="Google Shape;12642;p74">
                  <a:extLst>
                    <a:ext uri="{FF2B5EF4-FFF2-40B4-BE49-F238E27FC236}">
                      <a16:creationId xmlns:a16="http://schemas.microsoft.com/office/drawing/2014/main" id="{F0C7B8D8-5A77-463B-8C02-CC320F5AD089}"/>
                    </a:ext>
                  </a:extLst>
                </p:cNvPr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2643;p74">
                  <a:extLst>
                    <a:ext uri="{FF2B5EF4-FFF2-40B4-BE49-F238E27FC236}">
                      <a16:creationId xmlns:a16="http://schemas.microsoft.com/office/drawing/2014/main" id="{8D9617C7-9F61-4139-B7A7-3650CC096CA4}"/>
                    </a:ext>
                  </a:extLst>
                </p:cNvPr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" name="Google Shape;12644;p74">
                <a:extLst>
                  <a:ext uri="{FF2B5EF4-FFF2-40B4-BE49-F238E27FC236}">
                    <a16:creationId xmlns:a16="http://schemas.microsoft.com/office/drawing/2014/main" id="{F9D3BD63-2D25-4F50-9EE8-4A47DAA3B136}"/>
                  </a:ext>
                </a:extLst>
              </p:cNvPr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  <a:grpFill/>
            </p:grpSpPr>
            <p:sp>
              <p:nvSpPr>
                <p:cNvPr id="71" name="Google Shape;12645;p74">
                  <a:extLst>
                    <a:ext uri="{FF2B5EF4-FFF2-40B4-BE49-F238E27FC236}">
                      <a16:creationId xmlns:a16="http://schemas.microsoft.com/office/drawing/2014/main" id="{88C5902C-FA03-4A05-9EC6-9EAB6D2DC389}"/>
                    </a:ext>
                  </a:extLst>
                </p:cNvPr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2646;p74">
                  <a:extLst>
                    <a:ext uri="{FF2B5EF4-FFF2-40B4-BE49-F238E27FC236}">
                      <a16:creationId xmlns:a16="http://schemas.microsoft.com/office/drawing/2014/main" id="{36EA9F7B-26F6-4B02-84DA-D1097E2F38B2}"/>
                    </a:ext>
                  </a:extLst>
                </p:cNvPr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12647;p74">
                <a:extLst>
                  <a:ext uri="{FF2B5EF4-FFF2-40B4-BE49-F238E27FC236}">
                    <a16:creationId xmlns:a16="http://schemas.microsoft.com/office/drawing/2014/main" id="{C0A8ED65-304F-41E1-9F03-9CEAB141FE5D}"/>
                  </a:ext>
                </a:extLst>
              </p:cNvPr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  <a:grpFill/>
            </p:grpSpPr>
            <p:sp>
              <p:nvSpPr>
                <p:cNvPr id="69" name="Google Shape;12648;p74">
                  <a:extLst>
                    <a:ext uri="{FF2B5EF4-FFF2-40B4-BE49-F238E27FC236}">
                      <a16:creationId xmlns:a16="http://schemas.microsoft.com/office/drawing/2014/main" id="{D36FC55C-9259-47AA-BDD2-B1DC9E4A1BFA}"/>
                    </a:ext>
                  </a:extLst>
                </p:cNvPr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2649;p74">
                  <a:extLst>
                    <a:ext uri="{FF2B5EF4-FFF2-40B4-BE49-F238E27FC236}">
                      <a16:creationId xmlns:a16="http://schemas.microsoft.com/office/drawing/2014/main" id="{84195D2D-8790-4BE3-80DD-777938D667A4}"/>
                    </a:ext>
                  </a:extLst>
                </p:cNvPr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" name="Google Shape;12650;p74">
                <a:extLst>
                  <a:ext uri="{FF2B5EF4-FFF2-40B4-BE49-F238E27FC236}">
                    <a16:creationId xmlns:a16="http://schemas.microsoft.com/office/drawing/2014/main" id="{0E7AD79D-35C2-48BA-9D41-FFB703526AD6}"/>
                  </a:ext>
                </a:extLst>
              </p:cNvPr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  <a:grpFill/>
            </p:grpSpPr>
            <p:sp>
              <p:nvSpPr>
                <p:cNvPr id="67" name="Google Shape;12651;p74">
                  <a:extLst>
                    <a:ext uri="{FF2B5EF4-FFF2-40B4-BE49-F238E27FC236}">
                      <a16:creationId xmlns:a16="http://schemas.microsoft.com/office/drawing/2014/main" id="{1CE7BB4F-2440-4469-B246-40C644C6923B}"/>
                    </a:ext>
                  </a:extLst>
                </p:cNvPr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2652;p74">
                  <a:extLst>
                    <a:ext uri="{FF2B5EF4-FFF2-40B4-BE49-F238E27FC236}">
                      <a16:creationId xmlns:a16="http://schemas.microsoft.com/office/drawing/2014/main" id="{A5224B10-BC6F-46EF-9CBD-9A3D18F07A43}"/>
                    </a:ext>
                  </a:extLst>
                </p:cNvPr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20" name="Google Shape;14520;p80">
            <a:extLst>
              <a:ext uri="{FF2B5EF4-FFF2-40B4-BE49-F238E27FC236}">
                <a16:creationId xmlns:a16="http://schemas.microsoft.com/office/drawing/2014/main" id="{B993F51E-F33F-4EE5-8215-7493F6AF75A7}"/>
              </a:ext>
            </a:extLst>
          </p:cNvPr>
          <p:cNvGrpSpPr/>
          <p:nvPr/>
        </p:nvGrpSpPr>
        <p:grpSpPr>
          <a:xfrm>
            <a:off x="646608" y="1000422"/>
            <a:ext cx="370879" cy="337755"/>
            <a:chOff x="-40378075" y="3267450"/>
            <a:chExt cx="317425" cy="289075"/>
          </a:xfrm>
        </p:grpSpPr>
        <p:sp>
          <p:nvSpPr>
            <p:cNvPr id="821" name="Google Shape;14521;p80">
              <a:extLst>
                <a:ext uri="{FF2B5EF4-FFF2-40B4-BE49-F238E27FC236}">
                  <a16:creationId xmlns:a16="http://schemas.microsoft.com/office/drawing/2014/main" id="{1ACB6895-A331-41BB-A21B-B58002AACB84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4522;p80">
              <a:extLst>
                <a:ext uri="{FF2B5EF4-FFF2-40B4-BE49-F238E27FC236}">
                  <a16:creationId xmlns:a16="http://schemas.microsoft.com/office/drawing/2014/main" id="{0F017AA4-D58E-454F-8F56-5734EF8A37C3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4523;p80">
              <a:extLst>
                <a:ext uri="{FF2B5EF4-FFF2-40B4-BE49-F238E27FC236}">
                  <a16:creationId xmlns:a16="http://schemas.microsoft.com/office/drawing/2014/main" id="{0552CA89-23FE-4223-B61C-705E28CCB21A}"/>
                </a:ext>
              </a:extLst>
            </p:cNvPr>
            <p:cNvSpPr/>
            <p:nvPr/>
          </p:nvSpPr>
          <p:spPr>
            <a:xfrm>
              <a:off x="-40209520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4524;p80">
              <a:extLst>
                <a:ext uri="{FF2B5EF4-FFF2-40B4-BE49-F238E27FC236}">
                  <a16:creationId xmlns:a16="http://schemas.microsoft.com/office/drawing/2014/main" id="{6644C783-4019-4EAA-B48F-0375A67EF701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15886;p82">
            <a:extLst>
              <a:ext uri="{FF2B5EF4-FFF2-40B4-BE49-F238E27FC236}">
                <a16:creationId xmlns:a16="http://schemas.microsoft.com/office/drawing/2014/main" id="{03C22188-A6B6-46E8-8893-E5E2619F9B91}"/>
              </a:ext>
            </a:extLst>
          </p:cNvPr>
          <p:cNvGrpSpPr/>
          <p:nvPr/>
        </p:nvGrpSpPr>
        <p:grpSpPr>
          <a:xfrm>
            <a:off x="694174" y="1945219"/>
            <a:ext cx="356298" cy="356973"/>
            <a:chOff x="-52458650" y="3194400"/>
            <a:chExt cx="316625" cy="317225"/>
          </a:xfrm>
        </p:grpSpPr>
        <p:sp>
          <p:nvSpPr>
            <p:cNvPr id="826" name="Google Shape;15887;p82">
              <a:extLst>
                <a:ext uri="{FF2B5EF4-FFF2-40B4-BE49-F238E27FC236}">
                  <a16:creationId xmlns:a16="http://schemas.microsoft.com/office/drawing/2014/main" id="{64BCA8D3-04EC-48D8-801B-C61CC2CC8760}"/>
                </a:ext>
              </a:extLst>
            </p:cNvPr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5888;p82">
              <a:extLst>
                <a:ext uri="{FF2B5EF4-FFF2-40B4-BE49-F238E27FC236}">
                  <a16:creationId xmlns:a16="http://schemas.microsoft.com/office/drawing/2014/main" id="{A30D42D4-5197-4FFB-B4A7-EEC14F469F15}"/>
                </a:ext>
              </a:extLst>
            </p:cNvPr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5889;p82">
              <a:extLst>
                <a:ext uri="{FF2B5EF4-FFF2-40B4-BE49-F238E27FC236}">
                  <a16:creationId xmlns:a16="http://schemas.microsoft.com/office/drawing/2014/main" id="{0C34910B-02CA-4DDF-960F-AE8B00A00580}"/>
                </a:ext>
              </a:extLst>
            </p:cNvPr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5890;p82">
              <a:extLst>
                <a:ext uri="{FF2B5EF4-FFF2-40B4-BE49-F238E27FC236}">
                  <a16:creationId xmlns:a16="http://schemas.microsoft.com/office/drawing/2014/main" id="{A8544BD0-A1C5-4CBC-A47B-C6835EF4AE26}"/>
                </a:ext>
              </a:extLst>
            </p:cNvPr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5891;p82">
              <a:extLst>
                <a:ext uri="{FF2B5EF4-FFF2-40B4-BE49-F238E27FC236}">
                  <a16:creationId xmlns:a16="http://schemas.microsoft.com/office/drawing/2014/main" id="{E09C1040-1B67-4D8D-AE3F-7D48804EC85B}"/>
                </a:ext>
              </a:extLst>
            </p:cNvPr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5892;p82">
              <a:extLst>
                <a:ext uri="{FF2B5EF4-FFF2-40B4-BE49-F238E27FC236}">
                  <a16:creationId xmlns:a16="http://schemas.microsoft.com/office/drawing/2014/main" id="{8E1A1710-54A2-4D95-8F24-6FB7E5970908}"/>
                </a:ext>
              </a:extLst>
            </p:cNvPr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5893;p82">
              <a:extLst>
                <a:ext uri="{FF2B5EF4-FFF2-40B4-BE49-F238E27FC236}">
                  <a16:creationId xmlns:a16="http://schemas.microsoft.com/office/drawing/2014/main" id="{0F08F242-5C5F-4B00-898C-E196A3EC9957}"/>
                </a:ext>
              </a:extLst>
            </p:cNvPr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5894;p82">
              <a:extLst>
                <a:ext uri="{FF2B5EF4-FFF2-40B4-BE49-F238E27FC236}">
                  <a16:creationId xmlns:a16="http://schemas.microsoft.com/office/drawing/2014/main" id="{4AFA697B-DB92-44D4-909C-9C09CDA11680}"/>
                </a:ext>
              </a:extLst>
            </p:cNvPr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15560;p82">
            <a:extLst>
              <a:ext uri="{FF2B5EF4-FFF2-40B4-BE49-F238E27FC236}">
                <a16:creationId xmlns:a16="http://schemas.microsoft.com/office/drawing/2014/main" id="{E2241B3F-0B18-4C43-8E2A-59CE04055F52}"/>
              </a:ext>
            </a:extLst>
          </p:cNvPr>
          <p:cNvGrpSpPr/>
          <p:nvPr/>
        </p:nvGrpSpPr>
        <p:grpSpPr>
          <a:xfrm>
            <a:off x="681149" y="2862214"/>
            <a:ext cx="372756" cy="354343"/>
            <a:chOff x="-32576675" y="3944600"/>
            <a:chExt cx="307200" cy="292025"/>
          </a:xfrm>
        </p:grpSpPr>
        <p:sp>
          <p:nvSpPr>
            <p:cNvPr id="835" name="Google Shape;15561;p82">
              <a:extLst>
                <a:ext uri="{FF2B5EF4-FFF2-40B4-BE49-F238E27FC236}">
                  <a16:creationId xmlns:a16="http://schemas.microsoft.com/office/drawing/2014/main" id="{A61F17D6-FDCF-440E-9293-8F2662BA8B43}"/>
                </a:ext>
              </a:extLst>
            </p:cNvPr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5562;p82">
              <a:extLst>
                <a:ext uri="{FF2B5EF4-FFF2-40B4-BE49-F238E27FC236}">
                  <a16:creationId xmlns:a16="http://schemas.microsoft.com/office/drawing/2014/main" id="{B3083A0C-30C9-4BD6-A125-5328576F607E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14604;p80">
            <a:extLst>
              <a:ext uri="{FF2B5EF4-FFF2-40B4-BE49-F238E27FC236}">
                <a16:creationId xmlns:a16="http://schemas.microsoft.com/office/drawing/2014/main" id="{2398B109-3E0A-45F7-8B1C-B62EB4DA8D9E}"/>
              </a:ext>
            </a:extLst>
          </p:cNvPr>
          <p:cNvGrpSpPr/>
          <p:nvPr/>
        </p:nvGrpSpPr>
        <p:grpSpPr>
          <a:xfrm>
            <a:off x="722795" y="3751689"/>
            <a:ext cx="368134" cy="371814"/>
            <a:chOff x="-37804925" y="3953450"/>
            <a:chExt cx="315075" cy="318225"/>
          </a:xfrm>
        </p:grpSpPr>
        <p:sp>
          <p:nvSpPr>
            <p:cNvPr id="838" name="Google Shape;14605;p80">
              <a:extLst>
                <a:ext uri="{FF2B5EF4-FFF2-40B4-BE49-F238E27FC236}">
                  <a16:creationId xmlns:a16="http://schemas.microsoft.com/office/drawing/2014/main" id="{5900E0C9-D295-41A9-AD2D-2B2BDF9F2673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4606;p80">
              <a:extLst>
                <a:ext uri="{FF2B5EF4-FFF2-40B4-BE49-F238E27FC236}">
                  <a16:creationId xmlns:a16="http://schemas.microsoft.com/office/drawing/2014/main" id="{2CB356B0-7055-43A7-A0B2-A4CC33C1ECA8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4607;p80">
              <a:extLst>
                <a:ext uri="{FF2B5EF4-FFF2-40B4-BE49-F238E27FC236}">
                  <a16:creationId xmlns:a16="http://schemas.microsoft.com/office/drawing/2014/main" id="{C083EF16-95AD-4472-92FA-A8E4E379ED28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341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D4D941-7EA5-439C-BFD9-357FD5F9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22EB99-88BF-4770-AB35-C7D23554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21EEB8-80FC-472B-B703-BAD36B4F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4706B04-DF5F-40F5-B176-A31346AD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79512"/>
            <a:ext cx="7772400" cy="713234"/>
          </a:xfrm>
        </p:spPr>
        <p:txBody>
          <a:bodyPr/>
          <a:lstStyle/>
          <a:p>
            <a:r>
              <a:rPr lang="es-ES" dirty="0" err="1"/>
              <a:t>Aim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61F105-127C-403A-A729-15CDEC03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23999"/>
            <a:ext cx="7772400" cy="9361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Cambria" panose="02040503050406030204" pitchFamily="18" charset="0"/>
              </a:rPr>
              <a:t>To describe the practices of how the UN SDGs have been integrated in higher education globally.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3EFB0119-FE64-45AF-95A5-F2914B1D40D2}"/>
              </a:ext>
            </a:extLst>
          </p:cNvPr>
          <p:cNvSpPr txBox="1">
            <a:spLocks/>
          </p:cNvSpPr>
          <p:nvPr/>
        </p:nvSpPr>
        <p:spPr bwMode="auto">
          <a:xfrm>
            <a:off x="538227" y="2129121"/>
            <a:ext cx="7772400" cy="7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s-ES" kern="0" dirty="0" err="1"/>
              <a:t>Research</a:t>
            </a:r>
            <a:r>
              <a:rPr lang="es-ES" kern="0" dirty="0"/>
              <a:t> </a:t>
            </a:r>
            <a:r>
              <a:rPr lang="es-ES" kern="0" dirty="0" err="1"/>
              <a:t>questions</a:t>
            </a:r>
            <a:endParaRPr lang="en-GB" kern="0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4570C6E3-9175-4745-87C5-C322EC05599A}"/>
              </a:ext>
            </a:extLst>
          </p:cNvPr>
          <p:cNvSpPr txBox="1">
            <a:spLocks/>
          </p:cNvSpPr>
          <p:nvPr/>
        </p:nvSpPr>
        <p:spPr bwMode="auto">
          <a:xfrm>
            <a:off x="538227" y="2638296"/>
            <a:ext cx="7772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+mj-lt"/>
                <a:ea typeface="Cambria" panose="02040503050406030204" pitchFamily="18" charset="0"/>
              </a:rPr>
              <a:t>How have the SDGs been integrated into higher education programs globally?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+mj-lt"/>
                <a:ea typeface="Cambria" panose="02040503050406030204" pitchFamily="18" charset="0"/>
              </a:rPr>
              <a:t>What are the differences in the integration of the SDGs in higher education across countries?</a:t>
            </a:r>
          </a:p>
          <a:p>
            <a:pPr marL="0" indent="0">
              <a:buFont typeface="Wingdings" charset="2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92499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A0213C-EC47-494E-B109-9366C3C8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8331B0-C410-4CBD-B9F6-32BDB753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013C8B-22B8-404A-A5C8-28456C54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484C4DC-062B-4330-9831-B47F7D61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4165"/>
            <a:ext cx="7772400" cy="569218"/>
          </a:xfrm>
        </p:spPr>
        <p:txBody>
          <a:bodyPr/>
          <a:lstStyle/>
          <a:p>
            <a:r>
              <a:rPr lang="es-ES" dirty="0" err="1"/>
              <a:t>Methodology</a:t>
            </a:r>
            <a:endParaRPr lang="en-GB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58A714-E7C6-470D-9C17-3F4C7B6B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75606"/>
            <a:ext cx="7772400" cy="29691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1600" b="1" dirty="0" err="1"/>
              <a:t>Design</a:t>
            </a:r>
            <a:r>
              <a:rPr lang="es-ES" sz="1600" b="1" dirty="0"/>
              <a:t>: </a:t>
            </a:r>
            <a:r>
              <a:rPr lang="es-ES" sz="1600" dirty="0"/>
              <a:t>a </a:t>
            </a:r>
            <a:r>
              <a:rPr lang="es-ES" sz="1600" dirty="0" err="1"/>
              <a:t>scoping</a:t>
            </a:r>
            <a:r>
              <a:rPr lang="es-ES" sz="1600" dirty="0"/>
              <a:t> </a:t>
            </a:r>
            <a:r>
              <a:rPr lang="es-ES" sz="1600" dirty="0" err="1"/>
              <a:t>review</a:t>
            </a:r>
            <a:r>
              <a:rPr lang="es-ES" sz="1600" dirty="0"/>
              <a:t> </a:t>
            </a:r>
            <a:r>
              <a:rPr lang="es-ES" sz="1600" dirty="0" err="1"/>
              <a:t>using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n-GB" sz="1600" dirty="0"/>
              <a:t>Arksey and O’Malley methodological framework and the PRISMA-</a:t>
            </a:r>
            <a:r>
              <a:rPr lang="en-GB" sz="1600" dirty="0" err="1"/>
              <a:t>ScR</a:t>
            </a:r>
            <a:r>
              <a:rPr lang="en-GB" sz="1600" dirty="0"/>
              <a:t> as a report.</a:t>
            </a:r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 err="1"/>
              <a:t>Setting</a:t>
            </a:r>
            <a:r>
              <a:rPr lang="es-ES" sz="1600" b="1" dirty="0"/>
              <a:t>: </a:t>
            </a:r>
            <a:r>
              <a:rPr lang="es-ES" sz="1600" dirty="0" err="1"/>
              <a:t>universities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LMICs</a:t>
            </a:r>
            <a:r>
              <a:rPr lang="es-ES" sz="1600" dirty="0"/>
              <a:t> and HICS.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 err="1"/>
              <a:t>Sample</a:t>
            </a:r>
            <a:r>
              <a:rPr lang="es-ES" sz="1600" b="1" dirty="0"/>
              <a:t> </a:t>
            </a:r>
            <a:r>
              <a:rPr lang="es-ES" sz="1600" b="1" dirty="0" err="1"/>
              <a:t>size</a:t>
            </a:r>
            <a:r>
              <a:rPr lang="es-ES" sz="1600" b="1" dirty="0"/>
              <a:t>: </a:t>
            </a:r>
            <a:r>
              <a:rPr lang="es-ES" sz="1600" dirty="0"/>
              <a:t>no </a:t>
            </a:r>
            <a:r>
              <a:rPr lang="es-ES" sz="1600" dirty="0" err="1"/>
              <a:t>population</a:t>
            </a:r>
            <a:r>
              <a:rPr lang="es-ES" sz="1600" dirty="0"/>
              <a:t> </a:t>
            </a:r>
            <a:r>
              <a:rPr lang="es-ES" sz="1600" dirty="0" err="1"/>
              <a:t>sample</a:t>
            </a:r>
            <a:r>
              <a:rPr lang="es-ES" sz="1600" dirty="0"/>
              <a:t>. </a:t>
            </a:r>
            <a:r>
              <a:rPr lang="es-ES" sz="1600" dirty="0" err="1"/>
              <a:t>Secondary</a:t>
            </a:r>
            <a:r>
              <a:rPr lang="es-ES" sz="1600" dirty="0"/>
              <a:t> data. 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 err="1"/>
              <a:t>Ethics</a:t>
            </a:r>
            <a:r>
              <a:rPr lang="es-ES" sz="1600" b="1" dirty="0"/>
              <a:t>:  </a:t>
            </a:r>
            <a:r>
              <a:rPr lang="es-ES" sz="1600" dirty="0" err="1"/>
              <a:t>ethics</a:t>
            </a:r>
            <a:r>
              <a:rPr lang="es-ES" sz="1600" dirty="0"/>
              <a:t> </a:t>
            </a:r>
            <a:r>
              <a:rPr lang="es-ES" sz="1600" dirty="0" err="1"/>
              <a:t>committee</a:t>
            </a:r>
            <a:r>
              <a:rPr lang="es-ES" sz="1600" b="1" dirty="0"/>
              <a:t> </a:t>
            </a:r>
            <a:r>
              <a:rPr lang="es-ES" sz="1600" dirty="0" err="1"/>
              <a:t>evaluation</a:t>
            </a:r>
            <a:r>
              <a:rPr lang="es-ES" sz="1600" dirty="0"/>
              <a:t> </a:t>
            </a:r>
            <a:r>
              <a:rPr lang="es-ES" sz="1600" dirty="0" err="1"/>
              <a:t>not</a:t>
            </a:r>
            <a:r>
              <a:rPr lang="es-ES" sz="1600" dirty="0"/>
              <a:t> </a:t>
            </a:r>
            <a:r>
              <a:rPr lang="es-ES" sz="1600" dirty="0" err="1"/>
              <a:t>necessary</a:t>
            </a:r>
            <a:r>
              <a:rPr lang="es-ES" sz="1600" b="1" dirty="0"/>
              <a:t>. </a:t>
            </a:r>
            <a:r>
              <a:rPr lang="es-ES" sz="1600" dirty="0" err="1"/>
              <a:t>But</a:t>
            </a:r>
            <a:r>
              <a:rPr lang="es-ES" sz="1600" dirty="0"/>
              <a:t> posible </a:t>
            </a:r>
            <a:r>
              <a:rPr lang="es-ES" sz="1600" dirty="0" err="1"/>
              <a:t>bias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results</a:t>
            </a:r>
            <a:r>
              <a:rPr lang="es-ES" sz="1600" dirty="0"/>
              <a:t>.</a:t>
            </a:r>
            <a:r>
              <a:rPr lang="es-ES" sz="1600" b="1" dirty="0"/>
              <a:t>       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7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902034-4B94-4418-8346-1F4F2699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16th March 2022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92790E-F316-45B0-8C46-D3421BC3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19A15E-B178-4D40-8979-AB641B79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1A26E69-33D3-45EF-A3FC-BFD8C78C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45" y="355291"/>
            <a:ext cx="7772400" cy="641226"/>
          </a:xfrm>
        </p:spPr>
        <p:txBody>
          <a:bodyPr/>
          <a:lstStyle/>
          <a:p>
            <a:r>
              <a:rPr lang="es-ES" dirty="0" err="1"/>
              <a:t>Methodology</a:t>
            </a:r>
            <a:endParaRPr lang="en-GB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65D1AA-DE08-4A24-A52B-BEF11580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45" y="987574"/>
            <a:ext cx="7772400" cy="348002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b="1" dirty="0" err="1"/>
              <a:t>Study</a:t>
            </a:r>
            <a:r>
              <a:rPr lang="es-ES" sz="1400" b="1" dirty="0"/>
              <a:t> variables:</a:t>
            </a:r>
          </a:p>
          <a:p>
            <a:endParaRPr lang="es-ES" sz="1400" b="1" dirty="0"/>
          </a:p>
          <a:p>
            <a:pPr marL="0" lvl="0" indent="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None/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</a:rPr>
              <a:t>Outcome variable: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Integration of SDGs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None/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</a:rPr>
              <a:t>Exploratory variables: 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Country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Study program (healthcare, education, engineering, </a:t>
            </a:r>
            <a:r>
              <a:rPr lang="en-US" sz="1400" dirty="0" err="1">
                <a:effectLst/>
                <a:latin typeface="+mn-lt"/>
                <a:ea typeface="Calibri" panose="020F0502020204030204" pitchFamily="34" charset="0"/>
              </a:rPr>
              <a:t>etc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)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Method of integration of SDGs (workshops, courses, lectures, </a:t>
            </a:r>
            <a:r>
              <a:rPr lang="en-US" sz="1400" dirty="0" err="1">
                <a:effectLst/>
                <a:latin typeface="+mn-lt"/>
                <a:ea typeface="Calibri" panose="020F0502020204030204" pitchFamily="34" charset="0"/>
              </a:rPr>
              <a:t>etc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)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Partnership/alliance’s development (government, other universities, community, </a:t>
            </a:r>
            <a:r>
              <a:rPr lang="en-US" sz="1400" dirty="0" err="1">
                <a:effectLst/>
                <a:latin typeface="+mn-lt"/>
                <a:ea typeface="Calibri" panose="020F0502020204030204" pitchFamily="34" charset="0"/>
              </a:rPr>
              <a:t>etc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)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</a:rPr>
              <a:t>Involvement in policy development</a:t>
            </a:r>
            <a:endParaRPr lang="en-GB" sz="14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9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72BB51-5870-46E0-BD61-DCFB854C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8E4C57-6D52-44F9-B332-AE15DB6C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556CB0-F075-4EE3-92DE-E0810A58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C2B5396-43A5-4012-8F31-5B69D022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30" y="474786"/>
            <a:ext cx="7772400" cy="569218"/>
          </a:xfrm>
        </p:spPr>
        <p:txBody>
          <a:bodyPr/>
          <a:lstStyle/>
          <a:p>
            <a:r>
              <a:rPr lang="es-ES" dirty="0" err="1"/>
              <a:t>Methodology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01F5069-CE17-49FD-9430-83C27FB67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052995"/>
            <a:ext cx="4581681" cy="35868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12843F-04F1-4334-BF76-CFE1F5E3C6B7}"/>
              </a:ext>
            </a:extLst>
          </p:cNvPr>
          <p:cNvSpPr txBox="1"/>
          <p:nvPr/>
        </p:nvSpPr>
        <p:spPr>
          <a:xfrm>
            <a:off x="6908198" y="1986974"/>
            <a:ext cx="151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Rayyan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tool</a:t>
            </a:r>
            <a:r>
              <a:rPr lang="es-ES" sz="1200" dirty="0">
                <a:latin typeface="+mn-lt"/>
              </a:rPr>
              <a:t> has </a:t>
            </a:r>
            <a:r>
              <a:rPr lang="es-ES" sz="1200" dirty="0" err="1">
                <a:latin typeface="+mn-lt"/>
              </a:rPr>
              <a:t>been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used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for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managing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process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screening </a:t>
            </a:r>
          </a:p>
        </p:txBody>
      </p:sp>
    </p:spTree>
    <p:extLst>
      <p:ext uri="{BB962C8B-B14F-4D97-AF65-F5344CB8AC3E}">
        <p14:creationId xmlns:p14="http://schemas.microsoft.com/office/powerpoint/2010/main" val="124562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3EC384-70B2-45D6-B8FF-AA68ACC1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CD686F-DD5D-4C27-945D-8D7DEE40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709B68-4ACE-4599-8161-B1B60AA6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2720E2C-A7D1-40C1-832F-4D61249E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77" y="493776"/>
            <a:ext cx="7772400" cy="569218"/>
          </a:xfrm>
        </p:spPr>
        <p:txBody>
          <a:bodyPr/>
          <a:lstStyle/>
          <a:p>
            <a:r>
              <a:rPr lang="es-ES" dirty="0" err="1"/>
              <a:t>Planned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n-GB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4D04205-A384-4E97-A339-DA868028E1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5463" y="1063625"/>
            <a:ext cx="7772400" cy="406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400" b="1" dirty="0">
                <a:latin typeface="+mn-lt"/>
              </a:rPr>
              <a:t>Selection criteria </a:t>
            </a:r>
          </a:p>
          <a:p>
            <a:pPr marL="0" lvl="0" indent="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None/>
            </a:pPr>
            <a:r>
              <a:rPr lang="en-US" sz="1400" b="1" u="sng" dirty="0">
                <a:latin typeface="+mn-lt"/>
              </a:rPr>
              <a:t>Inclusion</a:t>
            </a:r>
            <a:endParaRPr lang="en-GB" sz="1400" b="1" u="sng" dirty="0"/>
          </a:p>
          <a:p>
            <a:pPr lvl="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Focused on Sustainable Development Goals.</a:t>
            </a:r>
            <a:endParaRPr lang="en-GB" sz="1400" dirty="0"/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latin typeface="+mn-lt"/>
              </a:rPr>
              <a:t>Being published from 2015 onwards. </a:t>
            </a:r>
            <a:endParaRPr lang="en-GB" sz="1400" dirty="0">
              <a:latin typeface="+mn-lt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latin typeface="+mn-lt"/>
              </a:rPr>
              <a:t>Setting in higher education. </a:t>
            </a:r>
            <a:endParaRPr lang="en-GB" sz="1400" dirty="0">
              <a:latin typeface="+mn-lt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latin typeface="+mn-lt"/>
              </a:rPr>
              <a:t>Methods of how the SDGs have been incorporated in programs. </a:t>
            </a:r>
            <a:endParaRPr lang="en-GB" sz="1400" dirty="0">
              <a:latin typeface="+mn-lt"/>
            </a:endParaRPr>
          </a:p>
          <a:p>
            <a:pPr marL="0" lvl="0" indent="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  <a:buNone/>
            </a:pPr>
            <a:r>
              <a:rPr lang="en-US" sz="1400" b="1" u="sng" dirty="0">
                <a:latin typeface="+mn-lt"/>
              </a:rPr>
              <a:t>Exclusion</a:t>
            </a:r>
            <a:endParaRPr lang="en-GB" sz="1400" b="1" u="sng" dirty="0">
              <a:latin typeface="+mn-lt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latin typeface="+mn-lt"/>
              </a:rPr>
              <a:t>No identification of the setting country.</a:t>
            </a:r>
            <a:endParaRPr lang="en-GB" sz="1400" dirty="0">
              <a:latin typeface="+mn-lt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latin typeface="+mn-lt"/>
              </a:rPr>
              <a:t>Language is other than English and Spanish.</a:t>
            </a:r>
            <a:endParaRPr lang="en-GB" sz="1400" dirty="0">
              <a:latin typeface="+mn-lt"/>
            </a:endParaRPr>
          </a:p>
          <a:p>
            <a:pPr marL="457200" algn="just">
              <a:lnSpc>
                <a:spcPct val="150000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1400" dirty="0">
                <a:latin typeface="+mn-lt"/>
              </a:rPr>
              <a:t>Focus on sustainable development but not the SDGs.</a:t>
            </a:r>
            <a:endParaRPr lang="en-GB" sz="1400" dirty="0">
              <a:latin typeface="+mn-lt"/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7139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BFA2B-E8CA-4E18-A48A-57ED2427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15 mars 2022</a:t>
            </a:fld>
            <a:endParaRPr lang="sv-S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892307-0488-4315-8DE4-4162EED3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9498CA-95D0-4927-B7E0-22D432D6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39D09A7-8960-4048-8454-820188FF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55526"/>
            <a:ext cx="7772400" cy="857250"/>
          </a:xfrm>
        </p:spPr>
        <p:txBody>
          <a:bodyPr/>
          <a:lstStyle/>
          <a:p>
            <a:r>
              <a:rPr lang="es-ES" dirty="0" err="1"/>
              <a:t>Planned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n-GB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489DDFB-6752-4D99-9F48-8C9BD17BFD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750" y="1059582"/>
            <a:ext cx="7772400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/>
              <a:t>Data charting: </a:t>
            </a:r>
          </a:p>
          <a:p>
            <a:endParaRPr lang="en-GB" sz="1600" b="1" dirty="0"/>
          </a:p>
          <a:p>
            <a:pPr marL="0" indent="0">
              <a:buNone/>
            </a:pPr>
            <a:r>
              <a:rPr lang="en-US" sz="1600" dirty="0"/>
              <a:t>The eligible articles will be included in the data charting process.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What to include?</a:t>
            </a:r>
          </a:p>
          <a:p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D</a:t>
            </a:r>
            <a:r>
              <a:rPr lang="en-GB" sz="1600" dirty="0" err="1"/>
              <a:t>escriptive</a:t>
            </a:r>
            <a:r>
              <a:rPr lang="en-GB" sz="1600" dirty="0"/>
              <a:t> information about the article. 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Data related to the outcome and explanatory variables.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Further classifications or labels will be identified by common topics found in the articles and then categorized according to common dimensions.</a:t>
            </a:r>
          </a:p>
          <a:p>
            <a:endParaRPr lang="en-GB" sz="1400" dirty="0"/>
          </a:p>
          <a:p>
            <a:pPr marL="285750" indent="-285750">
              <a:buFontTx/>
              <a:buChar char="-"/>
            </a:pPr>
            <a:endParaRPr lang="en-GB" sz="1400" dirty="0"/>
          </a:p>
          <a:p>
            <a:endParaRPr lang="en-GB" sz="1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322091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i_plommon_sve" id="{9FD93B48-9AAC-4C23-AAAE-8171A9727C1C}" vid="{19074B90-2FF6-4ED7-98FE-6AFA946D1D1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5CD44FCB12C489946B74A08A629F3" ma:contentTypeVersion="12" ma:contentTypeDescription="Skapa ett nytt dokument." ma:contentTypeScope="" ma:versionID="4e58da77145f6ae925dfc18bbdc94d58">
  <xsd:schema xmlns:xsd="http://www.w3.org/2001/XMLSchema" xmlns:xs="http://www.w3.org/2001/XMLSchema" xmlns:p="http://schemas.microsoft.com/office/2006/metadata/properties" xmlns:ns2="47d2337f-1451-47ad-9ca9-aee32be5c377" xmlns:ns3="91f6c603-5c8b-47ec-8125-02a136a290a3" targetNamespace="http://schemas.microsoft.com/office/2006/metadata/properties" ma:root="true" ma:fieldsID="348c5f41fd507d7774f318dba4443df1" ns2:_="" ns3:_="">
    <xsd:import namespace="47d2337f-1451-47ad-9ca9-aee32be5c377"/>
    <xsd:import namespace="91f6c603-5c8b-47ec-8125-02a136a29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2337f-1451-47ad-9ca9-aee32be5c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6c603-5c8b-47ec-8125-02a136a29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EC7D0-0F6D-4FD8-8468-882FE3F499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2D5A84-11C7-4293-B75B-4C4CF4685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0D77A-B0DA-4C17-9599-EFEAF4640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2337f-1451-47ad-9ca9-aee32be5c377"/>
    <ds:schemaRef ds:uri="91f6c603-5c8b-47ec-8125-02a136a29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537</Words>
  <Application>Microsoft Office PowerPoint</Application>
  <PresentationFormat>Presentación en pantalla (16:9)</PresentationFormat>
  <Paragraphs>137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Times</vt:lpstr>
      <vt:lpstr>Wingdings</vt:lpstr>
      <vt:lpstr>16_9_powerpointmall_ki_plommon_SVE</vt:lpstr>
      <vt:lpstr>Integrating the Sustainable Development Goals in higher education globally   A scoping review</vt:lpstr>
      <vt:lpstr>Today’s agenda</vt:lpstr>
      <vt:lpstr>Background</vt:lpstr>
      <vt:lpstr>Aim </vt:lpstr>
      <vt:lpstr>Methodology</vt:lpstr>
      <vt:lpstr>Methodology</vt:lpstr>
      <vt:lpstr>Methodology</vt:lpstr>
      <vt:lpstr>Planned analysis</vt:lpstr>
      <vt:lpstr>Planned analysis</vt:lpstr>
      <vt:lpstr>Expected results</vt:lpstr>
      <vt:lpstr>Preliminary results</vt:lpstr>
      <vt:lpstr>Preliminary results</vt:lpstr>
      <vt:lpstr>Preliminary results</vt:lpstr>
      <vt:lpstr>Preliminary results</vt:lpstr>
      <vt:lpstr>Presentación de PowerPoint</vt:lpstr>
    </vt:vector>
  </TitlesOfParts>
  <Company>Karolinska 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Lindberg</dc:creator>
  <cp:lastModifiedBy>Ángela</cp:lastModifiedBy>
  <cp:revision>18</cp:revision>
  <cp:lastPrinted>2005-09-23T14:22:03Z</cp:lastPrinted>
  <dcterms:created xsi:type="dcterms:W3CDTF">2018-02-12T08:19:50Z</dcterms:created>
  <dcterms:modified xsi:type="dcterms:W3CDTF">2022-03-15T21:27:23Z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0x010100A965CD44FCB12C489946B74A08A629F3</vt:lpwstr>
  </property>
</Properties>
</file>